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2.tif"/><Relationship Id="rId6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Shape 4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8" name="Group 48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2.tif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Welcome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135" y="2475731"/>
            <a:ext cx="7683387" cy="4360069"/>
            <a:chOff x="150662" y="0"/>
            <a:chExt cx="7683386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6" name="Shape 1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Shape 17"/>
          <p:cNvSpPr/>
          <p:nvPr/>
        </p:nvSpPr>
        <p:spPr>
          <a:xfrm>
            <a:off x="378747" y="7250013"/>
            <a:ext cx="506190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NOBUGS McStas school Oct 2016 – P Willendrup – Welcome &amp; Program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9" name="Shape 19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2" name="Group 22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KeynoteScreenSnapz00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4" name="Shape 24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bugs2016.mcstas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Shape 59"/>
          <p:cNvSpPr/>
          <p:nvPr/>
        </p:nvSpPr>
        <p:spPr>
          <a:xfrm>
            <a:off x="471472" y="2711662"/>
            <a:ext cx="7984712" cy="24472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4600"/>
            </a:lvl1pPr>
          </a:lstStyle>
          <a:p>
            <a:pPr/>
            <a:r>
              <a:t>NOBUGS McStas Training  October 2016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Thursday Program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9:00 - 10:30: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 McStas intro talk and demo(s)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10:30 - 11:00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Coffee break!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11:00 - 12:30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Build and run your first instrument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12:30 - 13:30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Lunch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13:30 - 15:00: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 Sources and monitors/detectors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15:00- 15:30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Coffee break!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15:30- 17:00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Neutron optics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Friday Program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9:00 - 10:30: 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Sample components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10:30 - 11:00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Coffee break!	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Simulation of full instruments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11:00 - 12:30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Advanced McStas topics - including grammar “tricks”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12:30 - 13:30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Lunch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13:30 - 15:00: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 McStas + Mantid </a:t>
            </a: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15:00- 15:30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Coffee break!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15:30- 17:00</a:t>
            </a:r>
          </a:p>
          <a:p>
            <a:pPr lvl="1" marL="0" indent="153162" defTabSz="30632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8">
                <a:latin typeface="+mn-lt"/>
                <a:ea typeface="+mn-ea"/>
                <a:cs typeface="+mn-cs"/>
                <a:sym typeface="Helvetica"/>
              </a:defRPr>
            </a:pPr>
            <a:r>
              <a:t>• Cont’d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PDFs and files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163079" y="1440781"/>
            <a:ext cx="8417551" cy="5577842"/>
          </a:xfrm>
          <a:prstGeom prst="rect">
            <a:avLst/>
          </a:prstGeom>
        </p:spPr>
        <p:txBody>
          <a:bodyPr/>
          <a:lstStyle/>
          <a:p>
            <a:pPr/>
            <a:r>
              <a:t>Dropbox with slides and required inputfiles etc. will be available through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http://nobugs2016.mcstas.org/</a:t>
            </a:r>
            <a:r>
              <a:t> 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