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7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xfrm>
            <a:off x="182879" y="1371600"/>
            <a:ext cx="89611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Shape 18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8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9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7" name="Shape 197"/>
          <p:cNvSpPr/>
          <p:nvPr/>
        </p:nvSpPr>
        <p:spPr>
          <a:xfrm>
            <a:off x="4774679" y="4285079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8" name="Shape 198"/>
          <p:cNvSpPr/>
          <p:nvPr>
            <p:ph type="body" sz="quarter" idx="13"/>
          </p:nvPr>
        </p:nvSpPr>
        <p:spPr>
          <a:xfrm>
            <a:off x="182880" y="4285079"/>
            <a:ext cx="43729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Shape 20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0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1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/>
          <p:nvPr>
            <p:ph type="body" idx="13"/>
          </p:nvPr>
        </p:nvSpPr>
        <p:spPr>
          <a:xfrm>
            <a:off x="182880" y="1371599"/>
            <a:ext cx="8961120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217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Shape 22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21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3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82879" y="1371600"/>
            <a:ext cx="8961121" cy="5578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Shape 37"/>
          <p:cNvSpPr/>
          <p:nvPr/>
        </p:nvSpPr>
        <p:spPr>
          <a:xfrm>
            <a:off x="378747" y="7250013"/>
            <a:ext cx="519235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Extras - available tools</a:t>
            </a:r>
          </a:p>
        </p:txBody>
      </p:sp>
      <p:pic>
        <p:nvPicPr>
          <p:cNvPr id="38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50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56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2060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0" name="Shape 70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7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8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90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02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body" idx="1"/>
          </p:nvPr>
        </p:nvSpPr>
        <p:spPr>
          <a:xfrm>
            <a:off x="107999" y="193319"/>
            <a:ext cx="9071281" cy="369144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06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/>
        </p:nvSpPr>
        <p:spPr>
          <a:xfrm>
            <a:off x="182880" y="4285079"/>
            <a:ext cx="4372920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22" name="Shape 122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Shape 124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25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41" name="Shape 141"/>
          <p:cNvSpPr/>
          <p:nvPr>
            <p:ph type="body" sz="quarter" idx="13"/>
          </p:nvPr>
        </p:nvSpPr>
        <p:spPr>
          <a:xfrm>
            <a:off x="4774679" y="4285079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4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5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60" name="Shape 160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63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378747" y="7250013"/>
            <a:ext cx="5234693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Extras - available tools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107999" y="193319"/>
            <a:ext cx="6549035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76655">
              <a:lnSpc>
                <a:spcPct val="90000"/>
              </a:lnSpc>
              <a:defRPr sz="3256"/>
            </a:lvl1pPr>
          </a:lstStyle>
          <a:p>
            <a:pPr/>
            <a:r>
              <a:t>Extras - quick tour of available tools</a:t>
            </a:r>
          </a:p>
        </p:txBody>
      </p:sp>
      <p:pic>
        <p:nvPicPr>
          <p:cNvPr id="1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6180" y="4661804"/>
            <a:ext cx="7376648" cy="23229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hyperlink" Target="http://e-neutrons.org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hyperlink" Target="http://e-neutrons.org" TargetMode="Externa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-neutrons.org" TargetMode="External"/><Relationship Id="rId3" Type="http://schemas.openxmlformats.org/officeDocument/2006/relationships/image" Target="../media/image3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-neutrons.org" TargetMode="External"/><Relationship Id="rId3" Type="http://schemas.openxmlformats.org/officeDocument/2006/relationships/image" Target="../media/image3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-neutrons.org" TargetMode="External"/><Relationship Id="rId3" Type="http://schemas.openxmlformats.org/officeDocument/2006/relationships/image" Target="../media/image3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-neutrons.org" TargetMode="External"/><Relationship Id="rId3" Type="http://schemas.openxmlformats.org/officeDocument/2006/relationships/image" Target="../media/image3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xfrm>
            <a:off x="107999" y="193319"/>
            <a:ext cx="6549036" cy="796321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mcplot  (--format=PGPLOT)</a:t>
            </a:r>
          </a:p>
        </p:txBody>
      </p:sp>
      <p:sp>
        <p:nvSpPr>
          <p:cNvPr id="273" name="Shape 2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hape 2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5" name="XQuartzScreenSnapz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838" y="981571"/>
            <a:ext cx="8364964" cy="67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hape 278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9" name="XQuartzScreenSnapz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9218" y="822622"/>
            <a:ext cx="6209950" cy="684342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>
            <p:ph type="title"/>
          </p:nvPr>
        </p:nvSpPr>
        <p:spPr>
          <a:xfrm>
            <a:off x="107999" y="193319"/>
            <a:ext cx="6549036" cy="796321"/>
          </a:xfrm>
          <a:prstGeom prst="rect">
            <a:avLst/>
          </a:prstGeom>
        </p:spPr>
        <p:txBody>
          <a:bodyPr/>
          <a:lstStyle/>
          <a:p>
            <a:pPr/>
            <a:r>
              <a:t>mcplot  --format=Gnuplot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hape 2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4" name="MATLABScreenSnapz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82" y="774700"/>
            <a:ext cx="8393336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>
            <p:ph type="title"/>
          </p:nvPr>
        </p:nvSpPr>
        <p:spPr>
          <a:xfrm>
            <a:off x="107999" y="193319"/>
            <a:ext cx="6549036" cy="796321"/>
          </a:xfrm>
          <a:prstGeom prst="rect">
            <a:avLst/>
          </a:prstGeom>
        </p:spPr>
        <p:txBody>
          <a:bodyPr/>
          <a:lstStyle/>
          <a:p>
            <a:pPr/>
            <a:r>
              <a:t>mcplot  --format=Matlab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mcplot-matlab</a:t>
            </a:r>
          </a:p>
        </p:txBody>
      </p:sp>
      <p:sp>
        <p:nvSpPr>
          <p:cNvPr id="288" name="Shape 2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0" name="MATLABScreenSnapz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695" y="1071698"/>
            <a:ext cx="8857110" cy="6178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mcplot-matplotlib-py</a:t>
            </a:r>
          </a:p>
        </p:txBody>
      </p:sp>
      <p:sp>
        <p:nvSpPr>
          <p:cNvPr id="293" name="Shape 2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hape 2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5" name="TerminalScreenSnapz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777" y="732383"/>
            <a:ext cx="8504925" cy="7306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mcplot-gnuplot-py</a:t>
            </a:r>
          </a:p>
        </p:txBody>
      </p:sp>
      <p:sp>
        <p:nvSpPr>
          <p:cNvPr id="298" name="Shape 2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hape 2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0" name="pythonScreenSnapz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920" y="1040138"/>
            <a:ext cx="8793260" cy="6407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mcplot-chaco-py</a:t>
            </a:r>
          </a:p>
        </p:txBody>
      </p:sp>
      <p:sp>
        <p:nvSpPr>
          <p:cNvPr id="303" name="Shape 3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hape 3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5" name="VMware FusionScreenSnapz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0035" y="1062335"/>
            <a:ext cx="6082570" cy="6468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</a:t>
            </a:r>
          </a:p>
        </p:txBody>
      </p:sp>
      <p:sp>
        <p:nvSpPr>
          <p:cNvPr id="308" name="Shape 3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hape 3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0" name="XQuartzScreenSnapz0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177" y="951210"/>
            <a:ext cx="8386925" cy="6744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 -m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hape 3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5" name="TerminalScreenSnapz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105" y="1113720"/>
            <a:ext cx="8122670" cy="6499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 --format=Matlab</a:t>
            </a:r>
          </a:p>
        </p:txBody>
      </p:sp>
      <p:sp>
        <p:nvSpPr>
          <p:cNvPr id="318" name="Shape 3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Shape 3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0" name="MATLABScreenSnapz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2111" y="833291"/>
            <a:ext cx="10071101" cy="721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mcgui - pl vs py versions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5" name="pythonScreenSnapz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6281"/>
            <a:ext cx="10071100" cy="3823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 --format=VRML</a:t>
            </a:r>
          </a:p>
        </p:txBody>
      </p:sp>
      <p:sp>
        <p:nvSpPr>
          <p:cNvPr id="323" name="Shape 3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Shape 3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5" name="Instant PlayerScreenSnapz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4389" y="520700"/>
            <a:ext cx="10055658" cy="7802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mcdisplay-matplotlib-py</a:t>
            </a:r>
          </a:p>
        </p:txBody>
      </p:sp>
      <p:sp>
        <p:nvSpPr>
          <p:cNvPr id="328" name="Shape 3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9" name="Shape 3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0" name="TerminalScreenSnapz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582" y="1129059"/>
            <a:ext cx="7197936" cy="641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mcdisplay-vtk-py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Shape 3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5" name="TerminalScreenSnapz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051" y="838200"/>
            <a:ext cx="7944538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mcdisplay-x3d-py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0" name="Instant PlayerScreenSnapz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2111" y="998135"/>
            <a:ext cx="10071101" cy="6982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mcdisplay --format=VRML</a:t>
            </a:r>
          </a:p>
        </p:txBody>
      </p:sp>
      <p:sp>
        <p:nvSpPr>
          <p:cNvPr id="343" name="Shape 3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Shape 3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5" name="TerminalScreenSnapz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5163" y="1388764"/>
            <a:ext cx="6920774" cy="6167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hape 3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9" name="SafariScreenSnapz0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6879" y="1266120"/>
            <a:ext cx="6331444" cy="6609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SafariScreenSnapz0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8263" y="-53659"/>
            <a:ext cx="4326225" cy="7802824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>
            <p:ph type="title"/>
          </p:nvPr>
        </p:nvSpPr>
        <p:spPr>
          <a:xfrm>
            <a:off x="107999" y="193319"/>
            <a:ext cx="5316937" cy="796321"/>
          </a:xfrm>
          <a:prstGeom prst="rect">
            <a:avLst/>
          </a:prstGeom>
        </p:spPr>
        <p:txBody>
          <a:bodyPr/>
          <a:lstStyle/>
          <a:p>
            <a:pPr defTabSz="603504">
              <a:defRPr sz="2904"/>
            </a:pPr>
            <a:r>
              <a:t>Web interface @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e-neutrons.org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hape 3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5" name="SafariScreenSnapz0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6879" y="1266120"/>
            <a:ext cx="6331444" cy="6609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SafariScreenSnapz0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8263" y="-53659"/>
            <a:ext cx="4326225" cy="780282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>
            <p:ph type="title"/>
          </p:nvPr>
        </p:nvSpPr>
        <p:spPr>
          <a:xfrm>
            <a:off x="107999" y="193319"/>
            <a:ext cx="5316937" cy="796321"/>
          </a:xfrm>
          <a:prstGeom prst="rect">
            <a:avLst/>
          </a:prstGeom>
        </p:spPr>
        <p:txBody>
          <a:bodyPr/>
          <a:lstStyle/>
          <a:p>
            <a:pPr defTabSz="603504">
              <a:defRPr sz="2904"/>
            </a:pPr>
            <a:r>
              <a:t>Web interface @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e-neutrons.org</a:t>
            </a:r>
          </a:p>
        </p:txBody>
      </p:sp>
      <p:sp>
        <p:nvSpPr>
          <p:cNvPr id="358" name="Shape 358"/>
          <p:cNvSpPr/>
          <p:nvPr/>
        </p:nvSpPr>
        <p:spPr>
          <a:xfrm>
            <a:off x="2297355" y="3550059"/>
            <a:ext cx="5128851" cy="5378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600"/>
            </a:lvl1pPr>
          </a:lstStyle>
          <a:p>
            <a:pPr/>
            <a:r>
              <a:t>Only pre-defined instruments!!!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1" name="Shape 3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2" name="Shape 362"/>
          <p:cNvSpPr/>
          <p:nvPr>
            <p:ph type="title"/>
          </p:nvPr>
        </p:nvSpPr>
        <p:spPr>
          <a:xfrm>
            <a:off x="107999" y="193319"/>
            <a:ext cx="5316937" cy="796321"/>
          </a:xfrm>
          <a:prstGeom prst="rect">
            <a:avLst/>
          </a:prstGeom>
        </p:spPr>
        <p:txBody>
          <a:bodyPr/>
          <a:lstStyle/>
          <a:p>
            <a:pPr defTabSz="603504">
              <a:defRPr sz="2904"/>
            </a:pPr>
            <a:r>
              <a:t>Web interface @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e-neutrons.org</a:t>
            </a:r>
          </a:p>
        </p:txBody>
      </p:sp>
      <p:pic>
        <p:nvPicPr>
          <p:cNvPr id="363" name="SafariScreenSnapz06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044" y="382449"/>
            <a:ext cx="7238792" cy="755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6" name="Shape 3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7" name="Shape 367"/>
          <p:cNvSpPr/>
          <p:nvPr>
            <p:ph type="title"/>
          </p:nvPr>
        </p:nvSpPr>
        <p:spPr>
          <a:xfrm>
            <a:off x="107999" y="193319"/>
            <a:ext cx="5316937" cy="796321"/>
          </a:xfrm>
          <a:prstGeom prst="rect">
            <a:avLst/>
          </a:prstGeom>
        </p:spPr>
        <p:txBody>
          <a:bodyPr/>
          <a:lstStyle/>
          <a:p>
            <a:pPr defTabSz="603504">
              <a:defRPr sz="2904"/>
            </a:pPr>
            <a:r>
              <a:t>Web interface @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e-neutrons.org</a:t>
            </a:r>
          </a:p>
        </p:txBody>
      </p:sp>
      <p:pic>
        <p:nvPicPr>
          <p:cNvPr id="368" name="SafariScreenSnapz06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044" y="382449"/>
            <a:ext cx="7238792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2297355" y="3550059"/>
            <a:ext cx="5128851" cy="9315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600"/>
            </a:lvl1pPr>
          </a:lstStyle>
          <a:p>
            <a:pPr/>
            <a:r>
              <a:t>Online-course on neutron scattering available!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hape 3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3" name="Shape 373"/>
          <p:cNvSpPr/>
          <p:nvPr>
            <p:ph type="title"/>
          </p:nvPr>
        </p:nvSpPr>
        <p:spPr>
          <a:xfrm>
            <a:off x="107999" y="193319"/>
            <a:ext cx="5316937" cy="796321"/>
          </a:xfrm>
          <a:prstGeom prst="rect">
            <a:avLst/>
          </a:prstGeom>
        </p:spPr>
        <p:txBody>
          <a:bodyPr/>
          <a:lstStyle/>
          <a:p>
            <a:pPr defTabSz="603504">
              <a:defRPr sz="2904"/>
            </a:pPr>
            <a:r>
              <a:t>Web interface @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e-neutrons.org</a:t>
            </a:r>
          </a:p>
        </p:txBody>
      </p:sp>
      <p:pic>
        <p:nvPicPr>
          <p:cNvPr id="374" name="SafariScreenSnapz0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903" y="837190"/>
            <a:ext cx="8468527" cy="8840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mcgui - pl vs py versions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14813"/>
            <a:ext cx="10071100" cy="3946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hape 3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8" name="Shape 378"/>
          <p:cNvSpPr/>
          <p:nvPr>
            <p:ph type="title"/>
          </p:nvPr>
        </p:nvSpPr>
        <p:spPr>
          <a:xfrm>
            <a:off x="107999" y="193319"/>
            <a:ext cx="5316937" cy="796321"/>
          </a:xfrm>
          <a:prstGeom prst="rect">
            <a:avLst/>
          </a:prstGeom>
        </p:spPr>
        <p:txBody>
          <a:bodyPr/>
          <a:lstStyle/>
          <a:p>
            <a:pPr defTabSz="603504">
              <a:defRPr sz="2904"/>
            </a:pPr>
            <a:r>
              <a:t>Web interface @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e-neutrons.org</a:t>
            </a:r>
          </a:p>
        </p:txBody>
      </p:sp>
      <p:pic>
        <p:nvPicPr>
          <p:cNvPr id="379" name="SafariScreenSnapz0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903" y="837190"/>
            <a:ext cx="8468527" cy="884021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2754555" y="4426359"/>
            <a:ext cx="3435782" cy="5378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600"/>
            </a:lvl1pPr>
          </a:lstStyle>
          <a:p>
            <a:pPr/>
            <a:r>
              <a:t>Free subscription!!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mcgui - pl vs py versions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123"/>
            <a:ext cx="10071100" cy="7372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mcgui - pl vs py versions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14177"/>
            <a:ext cx="10071100" cy="4528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mcgui - pl vs py versions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01291"/>
            <a:ext cx="10071100" cy="461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mcgui - pl vs py versions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93011"/>
            <a:ext cx="10071100" cy="461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mcgui - pl vs py versions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hape 26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192" y="0"/>
            <a:ext cx="652607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mcrun pl vs py versions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0" name="Screen Shot 2016-02-16 at 10.00.37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41097"/>
            <a:ext cx="10071100" cy="5274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