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Default Extension="tiff" ContentType="image/tif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2" r:id="rId1"/>
    <p:sldMasterId id="2147483654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7" r:id="rId4"/>
    <p:sldId id="259" r:id="rId5"/>
    <p:sldId id="258" r:id="rId6"/>
    <p:sldId id="264" r:id="rId7"/>
    <p:sldId id="262" r:id="rId8"/>
    <p:sldId id="280" r:id="rId9"/>
    <p:sldId id="279" r:id="rId10"/>
    <p:sldId id="278" r:id="rId11"/>
    <p:sldId id="261" r:id="rId12"/>
    <p:sldId id="269" r:id="rId13"/>
    <p:sldId id="270" r:id="rId14"/>
    <p:sldId id="271" r:id="rId15"/>
    <p:sldId id="272" r:id="rId16"/>
    <p:sldId id="273" r:id="rId17"/>
    <p:sldId id="274" r:id="rId18"/>
    <p:sldId id="268" r:id="rId19"/>
    <p:sldId id="260" r:id="rId20"/>
    <p:sldId id="275" r:id="rId21"/>
    <p:sldId id="276" r:id="rId22"/>
    <p:sldId id="277" r:id="rId23"/>
  </p:sldIdLst>
  <p:sldSz cx="9144000" cy="6858000" type="screen4x3"/>
  <p:notesSz cx="6858000" cy="9144000"/>
  <p:custDataLst>
    <p:tags r:id="rId26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6600"/>
    <a:srgbClr val="FF0000"/>
    <a:srgbClr val="990000"/>
    <a:srgbClr val="FF0099"/>
    <a:srgbClr val="CC3399"/>
    <a:srgbClr val="660066"/>
    <a:srgbClr val="66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233" autoAdjust="0"/>
    <p:restoredTop sz="94625" autoAdjust="0"/>
  </p:normalViewPr>
  <p:slideViewPr>
    <p:cSldViewPr>
      <p:cViewPr varScale="1">
        <p:scale>
          <a:sx n="73" d="100"/>
          <a:sy n="73" d="100"/>
        </p:scale>
        <p:origin x="-810" y="-90"/>
      </p:cViewPr>
      <p:guideLst>
        <p:guide orient="horz" pos="1012"/>
        <p:guide orient="horz" pos="3884"/>
        <p:guide pos="385"/>
        <p:guide pos="2789"/>
        <p:guide pos="2880"/>
        <p:guide pos="528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3A5752-7FAF-4CEA-9CCD-F74669053264}" type="doc">
      <dgm:prSet loTypeId="urn:microsoft.com/office/officeart/2005/8/layout/vList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AECE0D-B76C-4F3E-A050-D008C14E4D15}">
      <dgm:prSet phldrT="[Text]"/>
      <dgm:spPr/>
      <dgm:t>
        <a:bodyPr/>
        <a:lstStyle/>
        <a:p>
          <a:r>
            <a:rPr lang="en-US" dirty="0" smtClean="0"/>
            <a:t>Con’s</a:t>
          </a:r>
          <a:endParaRPr lang="en-US" dirty="0"/>
        </a:p>
      </dgm:t>
    </dgm:pt>
    <dgm:pt modelId="{A47736D0-C3C9-4DCF-91C9-519D32B3BE8E}" type="parTrans" cxnId="{27EDC573-1CBA-4528-B38D-8C4B3F8DA6FC}">
      <dgm:prSet/>
      <dgm:spPr/>
      <dgm:t>
        <a:bodyPr/>
        <a:lstStyle/>
        <a:p>
          <a:endParaRPr lang="en-US"/>
        </a:p>
      </dgm:t>
    </dgm:pt>
    <dgm:pt modelId="{961B9A1A-729C-4955-A991-7A9F2766B74A}" type="sibTrans" cxnId="{27EDC573-1CBA-4528-B38D-8C4B3F8DA6FC}">
      <dgm:prSet/>
      <dgm:spPr/>
      <dgm:t>
        <a:bodyPr/>
        <a:lstStyle/>
        <a:p>
          <a:endParaRPr lang="en-US"/>
        </a:p>
      </dgm:t>
    </dgm:pt>
    <dgm:pt modelId="{D675D986-6476-4F78-AEA7-823D80728641}">
      <dgm:prSet phldrT="[Text]"/>
      <dgm:spPr/>
      <dgm:t>
        <a:bodyPr/>
        <a:lstStyle/>
        <a:p>
          <a:r>
            <a:rPr lang="en-US" dirty="0" smtClean="0"/>
            <a:t>Pro’s</a:t>
          </a:r>
          <a:endParaRPr lang="en-US" dirty="0"/>
        </a:p>
      </dgm:t>
    </dgm:pt>
    <dgm:pt modelId="{84EA2471-39C8-4DD0-8ED7-B3FE1E1F7E3A}" type="parTrans" cxnId="{27268938-EE03-4B79-8E33-438B8FA017A5}">
      <dgm:prSet/>
      <dgm:spPr/>
      <dgm:t>
        <a:bodyPr/>
        <a:lstStyle/>
        <a:p>
          <a:endParaRPr lang="en-US"/>
        </a:p>
      </dgm:t>
    </dgm:pt>
    <dgm:pt modelId="{C4299609-B797-441C-A18A-CF08233A8A5C}" type="sibTrans" cxnId="{27268938-EE03-4B79-8E33-438B8FA017A5}">
      <dgm:prSet/>
      <dgm:spPr/>
      <dgm:t>
        <a:bodyPr/>
        <a:lstStyle/>
        <a:p>
          <a:endParaRPr lang="en-US"/>
        </a:p>
      </dgm:t>
    </dgm:pt>
    <dgm:pt modelId="{CE17354B-EFE4-4725-9987-428F41198E09}">
      <dgm:prSet phldrT="[Text]"/>
      <dgm:spPr/>
      <dgm:t>
        <a:bodyPr/>
        <a:lstStyle/>
        <a:p>
          <a:r>
            <a:rPr lang="en-US" dirty="0" smtClean="0"/>
            <a:t>Fast  - MCNP calculation done once-and-for-all</a:t>
          </a:r>
          <a:endParaRPr lang="en-US" dirty="0"/>
        </a:p>
      </dgm:t>
    </dgm:pt>
    <dgm:pt modelId="{35FA6922-79E5-4FEB-B63E-B99D827FE995}" type="parTrans" cxnId="{F52F5A7F-9C42-4736-BAB1-491F5F01C36C}">
      <dgm:prSet/>
      <dgm:spPr/>
      <dgm:t>
        <a:bodyPr/>
        <a:lstStyle/>
        <a:p>
          <a:endParaRPr lang="en-US"/>
        </a:p>
      </dgm:t>
    </dgm:pt>
    <dgm:pt modelId="{25425C43-57E8-4F88-99A6-DD8E711F3B8B}" type="sibTrans" cxnId="{F52F5A7F-9C42-4736-BAB1-491F5F01C36C}">
      <dgm:prSet/>
      <dgm:spPr/>
      <dgm:t>
        <a:bodyPr/>
        <a:lstStyle/>
        <a:p>
          <a:endParaRPr lang="en-US"/>
        </a:p>
      </dgm:t>
    </dgm:pt>
    <dgm:pt modelId="{2BC5B8C3-BCBB-4DC9-A3EF-38C762A72B7C}">
      <dgm:prSet phldrT="[Text]"/>
      <dgm:spPr/>
      <dgm:t>
        <a:bodyPr/>
        <a:lstStyle/>
        <a:p>
          <a:r>
            <a:rPr lang="en-US" dirty="0" smtClean="0"/>
            <a:t>No re-entry (format is write-only)</a:t>
          </a:r>
          <a:endParaRPr lang="en-US" dirty="0"/>
        </a:p>
      </dgm:t>
    </dgm:pt>
    <dgm:pt modelId="{5042B3F8-28ED-4C86-9E1A-334DF7DD99BA}" type="parTrans" cxnId="{76FAC791-01AB-4D27-96B3-5844E045E3BD}">
      <dgm:prSet/>
      <dgm:spPr/>
      <dgm:t>
        <a:bodyPr/>
        <a:lstStyle/>
        <a:p>
          <a:endParaRPr lang="en-US"/>
        </a:p>
      </dgm:t>
    </dgm:pt>
    <dgm:pt modelId="{C824ED0C-15A2-41B5-B3FC-EEB865CC0C06}" type="sibTrans" cxnId="{76FAC791-01AB-4D27-96B3-5844E045E3BD}">
      <dgm:prSet/>
      <dgm:spPr/>
      <dgm:t>
        <a:bodyPr/>
        <a:lstStyle/>
        <a:p>
          <a:endParaRPr lang="en-US"/>
        </a:p>
      </dgm:t>
    </dgm:pt>
    <dgm:pt modelId="{805500D0-53A9-4FCB-AF6B-CDB78F4C8CF8}">
      <dgm:prSet phldrT="[Text]"/>
      <dgm:spPr/>
      <dgm:t>
        <a:bodyPr/>
        <a:lstStyle/>
        <a:p>
          <a:r>
            <a:rPr lang="en-US" dirty="0" smtClean="0"/>
            <a:t> Correlations (e.g. E, pos, angles) unaccounted for</a:t>
          </a:r>
          <a:endParaRPr lang="en-US" dirty="0"/>
        </a:p>
      </dgm:t>
    </dgm:pt>
    <dgm:pt modelId="{AA0AC396-21CA-437E-8A68-07D78E31D92D}" type="sibTrans" cxnId="{8EB55070-8C67-4440-BC80-48D7BCD7900A}">
      <dgm:prSet/>
      <dgm:spPr/>
      <dgm:t>
        <a:bodyPr/>
        <a:lstStyle/>
        <a:p>
          <a:endParaRPr lang="en-US"/>
        </a:p>
      </dgm:t>
    </dgm:pt>
    <dgm:pt modelId="{8F0DB109-6CBE-4E06-9C6B-E916E9C10985}" type="parTrans" cxnId="{8EB55070-8C67-4440-BC80-48D7BCD7900A}">
      <dgm:prSet/>
      <dgm:spPr/>
      <dgm:t>
        <a:bodyPr/>
        <a:lstStyle/>
        <a:p>
          <a:endParaRPr lang="en-US"/>
        </a:p>
      </dgm:t>
    </dgm:pt>
    <dgm:pt modelId="{E94C79CD-1C4E-465D-85FE-E630156EEBFE}">
      <dgm:prSet phldrT="[Text]"/>
      <dgm:spPr/>
      <dgm:t>
        <a:bodyPr/>
        <a:lstStyle/>
        <a:p>
          <a:r>
            <a:rPr lang="en-US" dirty="0" smtClean="0"/>
            <a:t>Avoids licensing issues</a:t>
          </a:r>
          <a:endParaRPr lang="en-US" dirty="0"/>
        </a:p>
      </dgm:t>
    </dgm:pt>
    <dgm:pt modelId="{5C05D2BC-A6F9-46EC-BECB-F5CA86B95D13}" type="parTrans" cxnId="{3BFC68F2-5FAE-4186-A10C-556AF14D4717}">
      <dgm:prSet/>
      <dgm:spPr/>
    </dgm:pt>
    <dgm:pt modelId="{DEB5A806-B8D8-4531-AF24-BA3E1342977D}" type="sibTrans" cxnId="{3BFC68F2-5FAE-4186-A10C-556AF14D4717}">
      <dgm:prSet/>
      <dgm:spPr/>
    </dgm:pt>
    <dgm:pt modelId="{C738338D-4224-478D-B710-C02AF5A94E8C}" type="pres">
      <dgm:prSet presAssocID="{B73A5752-7FAF-4CEA-9CCD-F7466905326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38210D-C7CA-4315-A9F1-3D17B8E1C86D}" type="pres">
      <dgm:prSet presAssocID="{FAAECE0D-B76C-4F3E-A050-D008C14E4D15}" presName="comp" presStyleCnt="0"/>
      <dgm:spPr/>
    </dgm:pt>
    <dgm:pt modelId="{6B4AC841-56CC-4925-B1E4-0BF2D1D4D09C}" type="pres">
      <dgm:prSet presAssocID="{FAAECE0D-B76C-4F3E-A050-D008C14E4D15}" presName="box" presStyleLbl="node1" presStyleIdx="0" presStyleCnt="2"/>
      <dgm:spPr/>
      <dgm:t>
        <a:bodyPr/>
        <a:lstStyle/>
        <a:p>
          <a:endParaRPr lang="en-US"/>
        </a:p>
      </dgm:t>
    </dgm:pt>
    <dgm:pt modelId="{CFF14293-06E4-499F-BA0A-6282351236C9}" type="pres">
      <dgm:prSet presAssocID="{FAAECE0D-B76C-4F3E-A050-D008C14E4D15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DB64706-0F0C-4AB5-8C65-CE99708C6724}" type="pres">
      <dgm:prSet presAssocID="{FAAECE0D-B76C-4F3E-A050-D008C14E4D15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16ABF-D103-47B2-BD2C-3FC1D17515BB}" type="pres">
      <dgm:prSet presAssocID="{961B9A1A-729C-4955-A991-7A9F2766B74A}" presName="spacer" presStyleCnt="0"/>
      <dgm:spPr/>
    </dgm:pt>
    <dgm:pt modelId="{C382F305-CDEF-42EF-A7EB-A893AC9E8855}" type="pres">
      <dgm:prSet presAssocID="{D675D986-6476-4F78-AEA7-823D80728641}" presName="comp" presStyleCnt="0"/>
      <dgm:spPr/>
    </dgm:pt>
    <dgm:pt modelId="{0A01BEDC-5CCC-4CEF-99DD-A61F2E7C9083}" type="pres">
      <dgm:prSet presAssocID="{D675D986-6476-4F78-AEA7-823D80728641}" presName="box" presStyleLbl="node1" presStyleIdx="1" presStyleCnt="2"/>
      <dgm:spPr/>
      <dgm:t>
        <a:bodyPr/>
        <a:lstStyle/>
        <a:p>
          <a:endParaRPr lang="en-US"/>
        </a:p>
      </dgm:t>
    </dgm:pt>
    <dgm:pt modelId="{0F4FA16E-F077-4855-9002-F46B5F098E99}" type="pres">
      <dgm:prSet presAssocID="{D675D986-6476-4F78-AEA7-823D80728641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04C6AF0-3630-4DA1-8A73-70529BE5EAB2}" type="pres">
      <dgm:prSet presAssocID="{D675D986-6476-4F78-AEA7-823D80728641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88B8AA-4FCB-4846-8764-3AD26980D978}" type="presOf" srcId="{E94C79CD-1C4E-465D-85FE-E630156EEBFE}" destId="{0A01BEDC-5CCC-4CEF-99DD-A61F2E7C9083}" srcOrd="0" destOrd="2" presId="urn:microsoft.com/office/officeart/2005/8/layout/vList4"/>
    <dgm:cxn modelId="{27EDC573-1CBA-4528-B38D-8C4B3F8DA6FC}" srcId="{B73A5752-7FAF-4CEA-9CCD-F74669053264}" destId="{FAAECE0D-B76C-4F3E-A050-D008C14E4D15}" srcOrd="0" destOrd="0" parTransId="{A47736D0-C3C9-4DCF-91C9-519D32B3BE8E}" sibTransId="{961B9A1A-729C-4955-A991-7A9F2766B74A}"/>
    <dgm:cxn modelId="{8EB55070-8C67-4440-BC80-48D7BCD7900A}" srcId="{FAAECE0D-B76C-4F3E-A050-D008C14E4D15}" destId="{805500D0-53A9-4FCB-AF6B-CDB78F4C8CF8}" srcOrd="0" destOrd="0" parTransId="{8F0DB109-6CBE-4E06-9C6B-E916E9C10985}" sibTransId="{AA0AC396-21CA-437E-8A68-07D78E31D92D}"/>
    <dgm:cxn modelId="{9D9B3CAC-ECFE-4740-B0DB-09BC81591A0A}" type="presOf" srcId="{CE17354B-EFE4-4725-9987-428F41198E09}" destId="{0A01BEDC-5CCC-4CEF-99DD-A61F2E7C9083}" srcOrd="0" destOrd="1" presId="urn:microsoft.com/office/officeart/2005/8/layout/vList4"/>
    <dgm:cxn modelId="{120FA7EF-8439-4A07-9843-84B70B8336F3}" type="presOf" srcId="{805500D0-53A9-4FCB-AF6B-CDB78F4C8CF8}" destId="{6B4AC841-56CC-4925-B1E4-0BF2D1D4D09C}" srcOrd="0" destOrd="1" presId="urn:microsoft.com/office/officeart/2005/8/layout/vList4"/>
    <dgm:cxn modelId="{F37107CF-D796-453B-A566-A9428067F40D}" type="presOf" srcId="{D675D986-6476-4F78-AEA7-823D80728641}" destId="{904C6AF0-3630-4DA1-8A73-70529BE5EAB2}" srcOrd="1" destOrd="0" presId="urn:microsoft.com/office/officeart/2005/8/layout/vList4"/>
    <dgm:cxn modelId="{F52F5A7F-9C42-4736-BAB1-491F5F01C36C}" srcId="{D675D986-6476-4F78-AEA7-823D80728641}" destId="{CE17354B-EFE4-4725-9987-428F41198E09}" srcOrd="0" destOrd="0" parTransId="{35FA6922-79E5-4FEB-B63E-B99D827FE995}" sibTransId="{25425C43-57E8-4F88-99A6-DD8E711F3B8B}"/>
    <dgm:cxn modelId="{8E47E61B-9982-4098-963B-80D423477820}" type="presOf" srcId="{CE17354B-EFE4-4725-9987-428F41198E09}" destId="{904C6AF0-3630-4DA1-8A73-70529BE5EAB2}" srcOrd="1" destOrd="1" presId="urn:microsoft.com/office/officeart/2005/8/layout/vList4"/>
    <dgm:cxn modelId="{4F3439F1-9183-44BE-AB84-A401F4921A7D}" type="presOf" srcId="{2BC5B8C3-BCBB-4DC9-A3EF-38C762A72B7C}" destId="{6B4AC841-56CC-4925-B1E4-0BF2D1D4D09C}" srcOrd="0" destOrd="2" presId="urn:microsoft.com/office/officeart/2005/8/layout/vList4"/>
    <dgm:cxn modelId="{DF22E04F-FAD3-4DCE-BC05-A82C8FA64790}" type="presOf" srcId="{D675D986-6476-4F78-AEA7-823D80728641}" destId="{0A01BEDC-5CCC-4CEF-99DD-A61F2E7C9083}" srcOrd="0" destOrd="0" presId="urn:microsoft.com/office/officeart/2005/8/layout/vList4"/>
    <dgm:cxn modelId="{7500D979-82B5-44A1-890D-AF845C0ED17B}" type="presOf" srcId="{B73A5752-7FAF-4CEA-9CCD-F74669053264}" destId="{C738338D-4224-478D-B710-C02AF5A94E8C}" srcOrd="0" destOrd="0" presId="urn:microsoft.com/office/officeart/2005/8/layout/vList4"/>
    <dgm:cxn modelId="{08AF2D6C-3225-442C-89A9-C0566583A50B}" type="presOf" srcId="{2BC5B8C3-BCBB-4DC9-A3EF-38C762A72B7C}" destId="{4DB64706-0F0C-4AB5-8C65-CE99708C6724}" srcOrd="1" destOrd="2" presId="urn:microsoft.com/office/officeart/2005/8/layout/vList4"/>
    <dgm:cxn modelId="{27268938-EE03-4B79-8E33-438B8FA017A5}" srcId="{B73A5752-7FAF-4CEA-9CCD-F74669053264}" destId="{D675D986-6476-4F78-AEA7-823D80728641}" srcOrd="1" destOrd="0" parTransId="{84EA2471-39C8-4DD0-8ED7-B3FE1E1F7E3A}" sibTransId="{C4299609-B797-441C-A18A-CF08233A8A5C}"/>
    <dgm:cxn modelId="{5658AACF-911B-4439-A75D-450F46F84657}" type="presOf" srcId="{FAAECE0D-B76C-4F3E-A050-D008C14E4D15}" destId="{6B4AC841-56CC-4925-B1E4-0BF2D1D4D09C}" srcOrd="0" destOrd="0" presId="urn:microsoft.com/office/officeart/2005/8/layout/vList4"/>
    <dgm:cxn modelId="{1022277D-0B11-4BC3-8400-82009AB76E5A}" type="presOf" srcId="{E94C79CD-1C4E-465D-85FE-E630156EEBFE}" destId="{904C6AF0-3630-4DA1-8A73-70529BE5EAB2}" srcOrd="1" destOrd="2" presId="urn:microsoft.com/office/officeart/2005/8/layout/vList4"/>
    <dgm:cxn modelId="{F7DDEC24-B038-4A47-8B8D-E2424D468141}" type="presOf" srcId="{FAAECE0D-B76C-4F3E-A050-D008C14E4D15}" destId="{4DB64706-0F0C-4AB5-8C65-CE99708C6724}" srcOrd="1" destOrd="0" presId="urn:microsoft.com/office/officeart/2005/8/layout/vList4"/>
    <dgm:cxn modelId="{49C1D28D-00A4-4A1D-A7B9-55FB440B26A7}" type="presOf" srcId="{805500D0-53A9-4FCB-AF6B-CDB78F4C8CF8}" destId="{4DB64706-0F0C-4AB5-8C65-CE99708C6724}" srcOrd="1" destOrd="1" presId="urn:microsoft.com/office/officeart/2005/8/layout/vList4"/>
    <dgm:cxn modelId="{76FAC791-01AB-4D27-96B3-5844E045E3BD}" srcId="{FAAECE0D-B76C-4F3E-A050-D008C14E4D15}" destId="{2BC5B8C3-BCBB-4DC9-A3EF-38C762A72B7C}" srcOrd="1" destOrd="0" parTransId="{5042B3F8-28ED-4C86-9E1A-334DF7DD99BA}" sibTransId="{C824ED0C-15A2-41B5-B3FC-EEB865CC0C06}"/>
    <dgm:cxn modelId="{3BFC68F2-5FAE-4186-A10C-556AF14D4717}" srcId="{D675D986-6476-4F78-AEA7-823D80728641}" destId="{E94C79CD-1C4E-465D-85FE-E630156EEBFE}" srcOrd="1" destOrd="0" parTransId="{5C05D2BC-A6F9-46EC-BECB-F5CA86B95D13}" sibTransId="{DEB5A806-B8D8-4531-AF24-BA3E1342977D}"/>
    <dgm:cxn modelId="{2D98E10F-3639-4ECC-91EE-35B674A55D3F}" type="presParOf" srcId="{C738338D-4224-478D-B710-C02AF5A94E8C}" destId="{D238210D-C7CA-4315-A9F1-3D17B8E1C86D}" srcOrd="0" destOrd="0" presId="urn:microsoft.com/office/officeart/2005/8/layout/vList4"/>
    <dgm:cxn modelId="{0D5476B1-5D00-493F-B4E5-01989C7909DE}" type="presParOf" srcId="{D238210D-C7CA-4315-A9F1-3D17B8E1C86D}" destId="{6B4AC841-56CC-4925-B1E4-0BF2D1D4D09C}" srcOrd="0" destOrd="0" presId="urn:microsoft.com/office/officeart/2005/8/layout/vList4"/>
    <dgm:cxn modelId="{654E53A9-8D0A-48C7-B163-DA0EC6289C0D}" type="presParOf" srcId="{D238210D-C7CA-4315-A9F1-3D17B8E1C86D}" destId="{CFF14293-06E4-499F-BA0A-6282351236C9}" srcOrd="1" destOrd="0" presId="urn:microsoft.com/office/officeart/2005/8/layout/vList4"/>
    <dgm:cxn modelId="{962D3CDF-F06E-4747-8A14-01CB53B465D7}" type="presParOf" srcId="{D238210D-C7CA-4315-A9F1-3D17B8E1C86D}" destId="{4DB64706-0F0C-4AB5-8C65-CE99708C6724}" srcOrd="2" destOrd="0" presId="urn:microsoft.com/office/officeart/2005/8/layout/vList4"/>
    <dgm:cxn modelId="{7DE3B915-C019-4B38-85CA-54A7C5CED599}" type="presParOf" srcId="{C738338D-4224-478D-B710-C02AF5A94E8C}" destId="{5B416ABF-D103-47B2-BD2C-3FC1D17515BB}" srcOrd="1" destOrd="0" presId="urn:microsoft.com/office/officeart/2005/8/layout/vList4"/>
    <dgm:cxn modelId="{08419DFE-ED19-4007-89D6-D26A9A1911E8}" type="presParOf" srcId="{C738338D-4224-478D-B710-C02AF5A94E8C}" destId="{C382F305-CDEF-42EF-A7EB-A893AC9E8855}" srcOrd="2" destOrd="0" presId="urn:microsoft.com/office/officeart/2005/8/layout/vList4"/>
    <dgm:cxn modelId="{61F1CEFC-A83E-431A-B662-6EDECC841FAA}" type="presParOf" srcId="{C382F305-CDEF-42EF-A7EB-A893AC9E8855}" destId="{0A01BEDC-5CCC-4CEF-99DD-A61F2E7C9083}" srcOrd="0" destOrd="0" presId="urn:microsoft.com/office/officeart/2005/8/layout/vList4"/>
    <dgm:cxn modelId="{47C36573-572B-472A-B0E6-79E2EF9E43BA}" type="presParOf" srcId="{C382F305-CDEF-42EF-A7EB-A893AC9E8855}" destId="{0F4FA16E-F077-4855-9002-F46B5F098E99}" srcOrd="1" destOrd="0" presId="urn:microsoft.com/office/officeart/2005/8/layout/vList4"/>
    <dgm:cxn modelId="{381B9653-6C8D-47F8-BB2A-0D57865A0BAA}" type="presParOf" srcId="{C382F305-CDEF-42EF-A7EB-A893AC9E8855}" destId="{904C6AF0-3630-4DA1-8A73-70529BE5EAB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3A5752-7FAF-4CEA-9CCD-F74669053264}" type="doc">
      <dgm:prSet loTypeId="urn:microsoft.com/office/officeart/2005/8/layout/vList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AECE0D-B76C-4F3E-A050-D008C14E4D15}">
      <dgm:prSet phldrT="[Text]"/>
      <dgm:spPr/>
      <dgm:t>
        <a:bodyPr/>
        <a:lstStyle/>
        <a:p>
          <a:r>
            <a:rPr lang="en-US" dirty="0" smtClean="0"/>
            <a:t>Con’s</a:t>
          </a:r>
          <a:endParaRPr lang="en-US" dirty="0"/>
        </a:p>
      </dgm:t>
    </dgm:pt>
    <dgm:pt modelId="{A47736D0-C3C9-4DCF-91C9-519D32B3BE8E}" type="parTrans" cxnId="{27EDC573-1CBA-4528-B38D-8C4B3F8DA6FC}">
      <dgm:prSet/>
      <dgm:spPr/>
      <dgm:t>
        <a:bodyPr/>
        <a:lstStyle/>
        <a:p>
          <a:endParaRPr lang="en-US"/>
        </a:p>
      </dgm:t>
    </dgm:pt>
    <dgm:pt modelId="{961B9A1A-729C-4955-A991-7A9F2766B74A}" type="sibTrans" cxnId="{27EDC573-1CBA-4528-B38D-8C4B3F8DA6FC}">
      <dgm:prSet/>
      <dgm:spPr/>
      <dgm:t>
        <a:bodyPr/>
        <a:lstStyle/>
        <a:p>
          <a:endParaRPr lang="en-US"/>
        </a:p>
      </dgm:t>
    </dgm:pt>
    <dgm:pt modelId="{D675D986-6476-4F78-AEA7-823D80728641}">
      <dgm:prSet phldrT="[Text]"/>
      <dgm:spPr/>
      <dgm:t>
        <a:bodyPr/>
        <a:lstStyle/>
        <a:p>
          <a:r>
            <a:rPr lang="en-US" dirty="0" smtClean="0"/>
            <a:t>Pro’s</a:t>
          </a:r>
          <a:endParaRPr lang="en-US" dirty="0"/>
        </a:p>
      </dgm:t>
    </dgm:pt>
    <dgm:pt modelId="{84EA2471-39C8-4DD0-8ED7-B3FE1E1F7E3A}" type="parTrans" cxnId="{27268938-EE03-4B79-8E33-438B8FA017A5}">
      <dgm:prSet/>
      <dgm:spPr/>
      <dgm:t>
        <a:bodyPr/>
        <a:lstStyle/>
        <a:p>
          <a:endParaRPr lang="en-US"/>
        </a:p>
      </dgm:t>
    </dgm:pt>
    <dgm:pt modelId="{C4299609-B797-441C-A18A-CF08233A8A5C}" type="sibTrans" cxnId="{27268938-EE03-4B79-8E33-438B8FA017A5}">
      <dgm:prSet/>
      <dgm:spPr/>
      <dgm:t>
        <a:bodyPr/>
        <a:lstStyle/>
        <a:p>
          <a:endParaRPr lang="en-US"/>
        </a:p>
      </dgm:t>
    </dgm:pt>
    <dgm:pt modelId="{9F7554EB-4D7A-4041-91E0-EED6734BCAC1}">
      <dgm:prSet phldrT="[Text]"/>
      <dgm:spPr/>
      <dgm:t>
        <a:bodyPr/>
        <a:lstStyle/>
        <a:p>
          <a:r>
            <a:rPr lang="en-US" dirty="0" smtClean="0"/>
            <a:t>Correlations conserved (e.g. </a:t>
          </a:r>
          <a:r>
            <a:rPr lang="en-US" dirty="0" err="1" smtClean="0"/>
            <a:t>E,pos</a:t>
          </a:r>
          <a:r>
            <a:rPr lang="en-US" dirty="0" smtClean="0"/>
            <a:t>)</a:t>
          </a:r>
          <a:endParaRPr lang="en-US" dirty="0"/>
        </a:p>
      </dgm:t>
    </dgm:pt>
    <dgm:pt modelId="{78B127D4-B37D-49F9-BFDB-55670B6AEE1B}" type="parTrans" cxnId="{6DF537B7-0EFA-4CFD-92A0-5946119192E2}">
      <dgm:prSet/>
      <dgm:spPr/>
      <dgm:t>
        <a:bodyPr/>
        <a:lstStyle/>
        <a:p>
          <a:endParaRPr lang="en-US"/>
        </a:p>
      </dgm:t>
    </dgm:pt>
    <dgm:pt modelId="{9CB55517-2267-479D-A3FD-93CE1122428C}" type="sibTrans" cxnId="{6DF537B7-0EFA-4CFD-92A0-5946119192E2}">
      <dgm:prSet/>
      <dgm:spPr/>
      <dgm:t>
        <a:bodyPr/>
        <a:lstStyle/>
        <a:p>
          <a:endParaRPr lang="en-US"/>
        </a:p>
      </dgm:t>
    </dgm:pt>
    <dgm:pt modelId="{CE17354B-EFE4-4725-9987-428F41198E09}">
      <dgm:prSet phldrT="[Text]"/>
      <dgm:spPr/>
      <dgm:t>
        <a:bodyPr/>
        <a:lstStyle/>
        <a:p>
          <a:r>
            <a:rPr lang="en-US" dirty="0" smtClean="0"/>
            <a:t>Fast </a:t>
          </a:r>
          <a:endParaRPr lang="en-US" dirty="0"/>
        </a:p>
      </dgm:t>
    </dgm:pt>
    <dgm:pt modelId="{35FA6922-79E5-4FEB-B63E-B99D827FE995}" type="parTrans" cxnId="{F52F5A7F-9C42-4736-BAB1-491F5F01C36C}">
      <dgm:prSet/>
      <dgm:spPr/>
      <dgm:t>
        <a:bodyPr/>
        <a:lstStyle/>
        <a:p>
          <a:endParaRPr lang="en-US"/>
        </a:p>
      </dgm:t>
    </dgm:pt>
    <dgm:pt modelId="{25425C43-57E8-4F88-99A6-DD8E711F3B8B}" type="sibTrans" cxnId="{F52F5A7F-9C42-4736-BAB1-491F5F01C36C}">
      <dgm:prSet/>
      <dgm:spPr/>
      <dgm:t>
        <a:bodyPr/>
        <a:lstStyle/>
        <a:p>
          <a:endParaRPr lang="en-US"/>
        </a:p>
      </dgm:t>
    </dgm:pt>
    <dgm:pt modelId="{756A91F5-506D-482F-8B01-12D736193FDD}">
      <dgm:prSet phldrT="[Text]"/>
      <dgm:spPr/>
      <dgm:t>
        <a:bodyPr/>
        <a:lstStyle/>
        <a:p>
          <a:r>
            <a:rPr lang="en-US" dirty="0" smtClean="0"/>
            <a:t>Write out at 1 surface only</a:t>
          </a:r>
          <a:endParaRPr lang="en-US" dirty="0"/>
        </a:p>
      </dgm:t>
    </dgm:pt>
    <dgm:pt modelId="{ECDB6A25-18CA-4CB8-BE14-6C5C4AA09F4A}" type="parTrans" cxnId="{69B000E7-6FDC-4E6D-8BEF-6E77C34DD9E7}">
      <dgm:prSet/>
      <dgm:spPr/>
      <dgm:t>
        <a:bodyPr/>
        <a:lstStyle/>
        <a:p>
          <a:endParaRPr lang="en-US"/>
        </a:p>
      </dgm:t>
    </dgm:pt>
    <dgm:pt modelId="{1A827DA5-F86F-4953-91CC-43E9BF35647E}" type="sibTrans" cxnId="{69B000E7-6FDC-4E6D-8BEF-6E77C34DD9E7}">
      <dgm:prSet/>
      <dgm:spPr/>
      <dgm:t>
        <a:bodyPr/>
        <a:lstStyle/>
        <a:p>
          <a:endParaRPr lang="en-US"/>
        </a:p>
      </dgm:t>
    </dgm:pt>
    <dgm:pt modelId="{2BC5B8C3-BCBB-4DC9-A3EF-38C762A72B7C}">
      <dgm:prSet phldrT="[Text]"/>
      <dgm:spPr/>
      <dgm:t>
        <a:bodyPr/>
        <a:lstStyle/>
        <a:p>
          <a:r>
            <a:rPr lang="en-US" dirty="0" smtClean="0"/>
            <a:t>No re-entry (format is write-only)</a:t>
          </a:r>
          <a:endParaRPr lang="en-US" dirty="0"/>
        </a:p>
      </dgm:t>
    </dgm:pt>
    <dgm:pt modelId="{5042B3F8-28ED-4C86-9E1A-334DF7DD99BA}" type="parTrans" cxnId="{76FAC791-01AB-4D27-96B3-5844E045E3BD}">
      <dgm:prSet/>
      <dgm:spPr/>
      <dgm:t>
        <a:bodyPr/>
        <a:lstStyle/>
        <a:p>
          <a:endParaRPr lang="en-US"/>
        </a:p>
      </dgm:t>
    </dgm:pt>
    <dgm:pt modelId="{C824ED0C-15A2-41B5-B3FC-EEB865CC0C06}" type="sibTrans" cxnId="{76FAC791-01AB-4D27-96B3-5844E045E3BD}">
      <dgm:prSet/>
      <dgm:spPr/>
      <dgm:t>
        <a:bodyPr/>
        <a:lstStyle/>
        <a:p>
          <a:endParaRPr lang="en-US"/>
        </a:p>
      </dgm:t>
    </dgm:pt>
    <dgm:pt modelId="{805500D0-53A9-4FCB-AF6B-CDB78F4C8CF8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dirty="0" err="1" smtClean="0"/>
            <a:t>ascii</a:t>
          </a:r>
          <a:r>
            <a:rPr lang="en-US" dirty="0" smtClean="0"/>
            <a:t> file enormous: ~0.2kB/</a:t>
          </a:r>
          <a:r>
            <a:rPr lang="en-US" dirty="0" err="1" smtClean="0"/>
            <a:t>evt</a:t>
          </a:r>
          <a:endParaRPr lang="en-US" dirty="0"/>
        </a:p>
      </dgm:t>
    </dgm:pt>
    <dgm:pt modelId="{AA0AC396-21CA-437E-8A68-07D78E31D92D}" type="sibTrans" cxnId="{8EB55070-8C67-4440-BC80-48D7BCD7900A}">
      <dgm:prSet/>
      <dgm:spPr/>
      <dgm:t>
        <a:bodyPr/>
        <a:lstStyle/>
        <a:p>
          <a:endParaRPr lang="en-US"/>
        </a:p>
      </dgm:t>
    </dgm:pt>
    <dgm:pt modelId="{8F0DB109-6CBE-4E06-9C6B-E916E9C10985}" type="parTrans" cxnId="{8EB55070-8C67-4440-BC80-48D7BCD7900A}">
      <dgm:prSet/>
      <dgm:spPr/>
      <dgm:t>
        <a:bodyPr/>
        <a:lstStyle/>
        <a:p>
          <a:endParaRPr lang="en-US"/>
        </a:p>
      </dgm:t>
    </dgm:pt>
    <dgm:pt modelId="{EDC90957-633F-46D5-A523-C56CCE4BE786}">
      <dgm:prSet phldrT="[Text]"/>
      <dgm:spPr/>
      <dgm:t>
        <a:bodyPr/>
        <a:lstStyle/>
        <a:p>
          <a:r>
            <a:rPr lang="en-US" dirty="0" smtClean="0"/>
            <a:t>Cannot run MPI</a:t>
          </a:r>
          <a:endParaRPr lang="en-US" dirty="0"/>
        </a:p>
      </dgm:t>
    </dgm:pt>
    <dgm:pt modelId="{258077D8-9A8B-475C-9BD3-2C2BD6620D02}" type="parTrans" cxnId="{B56EC283-1CF4-424A-B785-7CF25EC4837B}">
      <dgm:prSet/>
      <dgm:spPr/>
    </dgm:pt>
    <dgm:pt modelId="{5529CA0C-E3CC-42A8-95B9-C3697ACF1598}" type="sibTrans" cxnId="{B56EC283-1CF4-424A-B785-7CF25EC4837B}">
      <dgm:prSet/>
      <dgm:spPr/>
    </dgm:pt>
    <dgm:pt modelId="{C738338D-4224-478D-B710-C02AF5A94E8C}" type="pres">
      <dgm:prSet presAssocID="{B73A5752-7FAF-4CEA-9CCD-F7466905326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38210D-C7CA-4315-A9F1-3D17B8E1C86D}" type="pres">
      <dgm:prSet presAssocID="{FAAECE0D-B76C-4F3E-A050-D008C14E4D15}" presName="comp" presStyleCnt="0"/>
      <dgm:spPr/>
    </dgm:pt>
    <dgm:pt modelId="{6B4AC841-56CC-4925-B1E4-0BF2D1D4D09C}" type="pres">
      <dgm:prSet presAssocID="{FAAECE0D-B76C-4F3E-A050-D008C14E4D15}" presName="box" presStyleLbl="node1" presStyleIdx="0" presStyleCnt="2"/>
      <dgm:spPr/>
      <dgm:t>
        <a:bodyPr/>
        <a:lstStyle/>
        <a:p>
          <a:endParaRPr lang="en-US"/>
        </a:p>
      </dgm:t>
    </dgm:pt>
    <dgm:pt modelId="{CFF14293-06E4-499F-BA0A-6282351236C9}" type="pres">
      <dgm:prSet presAssocID="{FAAECE0D-B76C-4F3E-A050-D008C14E4D15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DB64706-0F0C-4AB5-8C65-CE99708C6724}" type="pres">
      <dgm:prSet presAssocID="{FAAECE0D-B76C-4F3E-A050-D008C14E4D15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16ABF-D103-47B2-BD2C-3FC1D17515BB}" type="pres">
      <dgm:prSet presAssocID="{961B9A1A-729C-4955-A991-7A9F2766B74A}" presName="spacer" presStyleCnt="0"/>
      <dgm:spPr/>
    </dgm:pt>
    <dgm:pt modelId="{C382F305-CDEF-42EF-A7EB-A893AC9E8855}" type="pres">
      <dgm:prSet presAssocID="{D675D986-6476-4F78-AEA7-823D80728641}" presName="comp" presStyleCnt="0"/>
      <dgm:spPr/>
    </dgm:pt>
    <dgm:pt modelId="{0A01BEDC-5CCC-4CEF-99DD-A61F2E7C9083}" type="pres">
      <dgm:prSet presAssocID="{D675D986-6476-4F78-AEA7-823D80728641}" presName="box" presStyleLbl="node1" presStyleIdx="1" presStyleCnt="2"/>
      <dgm:spPr/>
      <dgm:t>
        <a:bodyPr/>
        <a:lstStyle/>
        <a:p>
          <a:endParaRPr lang="en-US"/>
        </a:p>
      </dgm:t>
    </dgm:pt>
    <dgm:pt modelId="{0F4FA16E-F077-4855-9002-F46B5F098E99}" type="pres">
      <dgm:prSet presAssocID="{D675D986-6476-4F78-AEA7-823D80728641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04C6AF0-3630-4DA1-8A73-70529BE5EAB2}" type="pres">
      <dgm:prSet presAssocID="{D675D986-6476-4F78-AEA7-823D80728641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EDC573-1CBA-4528-B38D-8C4B3F8DA6FC}" srcId="{B73A5752-7FAF-4CEA-9CCD-F74669053264}" destId="{FAAECE0D-B76C-4F3E-A050-D008C14E4D15}" srcOrd="0" destOrd="0" parTransId="{A47736D0-C3C9-4DCF-91C9-519D32B3BE8E}" sibTransId="{961B9A1A-729C-4955-A991-7A9F2766B74A}"/>
    <dgm:cxn modelId="{8EB55070-8C67-4440-BC80-48D7BCD7900A}" srcId="{FAAECE0D-B76C-4F3E-A050-D008C14E4D15}" destId="{805500D0-53A9-4FCB-AF6B-CDB78F4C8CF8}" srcOrd="0" destOrd="0" parTransId="{8F0DB109-6CBE-4E06-9C6B-E916E9C10985}" sibTransId="{AA0AC396-21CA-437E-8A68-07D78E31D92D}"/>
    <dgm:cxn modelId="{04C1A6B4-4754-459F-9DB6-4744F485D89C}" type="presOf" srcId="{EDC90957-633F-46D5-A523-C56CCE4BE786}" destId="{6B4AC841-56CC-4925-B1E4-0BF2D1D4D09C}" srcOrd="0" destOrd="4" presId="urn:microsoft.com/office/officeart/2005/8/layout/vList4"/>
    <dgm:cxn modelId="{5C998C7A-9701-4D84-BFD3-EFADA501656C}" type="presOf" srcId="{9F7554EB-4D7A-4041-91E0-EED6734BCAC1}" destId="{904C6AF0-3630-4DA1-8A73-70529BE5EAB2}" srcOrd="1" destOrd="1" presId="urn:microsoft.com/office/officeart/2005/8/layout/vList4"/>
    <dgm:cxn modelId="{5ABF9DCD-3543-4E8C-945D-87A9CD4AD110}" type="presOf" srcId="{D675D986-6476-4F78-AEA7-823D80728641}" destId="{0A01BEDC-5CCC-4CEF-99DD-A61F2E7C9083}" srcOrd="0" destOrd="0" presId="urn:microsoft.com/office/officeart/2005/8/layout/vList4"/>
    <dgm:cxn modelId="{0BEBDEC0-186F-47FA-94F9-08EEB92B5BED}" type="presOf" srcId="{D675D986-6476-4F78-AEA7-823D80728641}" destId="{904C6AF0-3630-4DA1-8A73-70529BE5EAB2}" srcOrd="1" destOrd="0" presId="urn:microsoft.com/office/officeart/2005/8/layout/vList4"/>
    <dgm:cxn modelId="{F52F5A7F-9C42-4736-BAB1-491F5F01C36C}" srcId="{D675D986-6476-4F78-AEA7-823D80728641}" destId="{CE17354B-EFE4-4725-9987-428F41198E09}" srcOrd="1" destOrd="0" parTransId="{35FA6922-79E5-4FEB-B63E-B99D827FE995}" sibTransId="{25425C43-57E8-4F88-99A6-DD8E711F3B8B}"/>
    <dgm:cxn modelId="{B18EF410-5605-4075-A2F0-2452E33C1C70}" type="presOf" srcId="{EDC90957-633F-46D5-A523-C56CCE4BE786}" destId="{4DB64706-0F0C-4AB5-8C65-CE99708C6724}" srcOrd="1" destOrd="4" presId="urn:microsoft.com/office/officeart/2005/8/layout/vList4"/>
    <dgm:cxn modelId="{3EE05087-581F-48C1-BFDE-4BC4DCB97D42}" type="presOf" srcId="{CE17354B-EFE4-4725-9987-428F41198E09}" destId="{0A01BEDC-5CCC-4CEF-99DD-A61F2E7C9083}" srcOrd="0" destOrd="2" presId="urn:microsoft.com/office/officeart/2005/8/layout/vList4"/>
    <dgm:cxn modelId="{C2DD4A42-6E90-4B92-921A-1D7768C8B856}" type="presOf" srcId="{FAAECE0D-B76C-4F3E-A050-D008C14E4D15}" destId="{4DB64706-0F0C-4AB5-8C65-CE99708C6724}" srcOrd="1" destOrd="0" presId="urn:microsoft.com/office/officeart/2005/8/layout/vList4"/>
    <dgm:cxn modelId="{B56EC283-1CF4-424A-B785-7CF25EC4837B}" srcId="{FAAECE0D-B76C-4F3E-A050-D008C14E4D15}" destId="{EDC90957-633F-46D5-A523-C56CCE4BE786}" srcOrd="3" destOrd="0" parTransId="{258077D8-9A8B-475C-9BD3-2C2BD6620D02}" sibTransId="{5529CA0C-E3CC-42A8-95B9-C3697ACF1598}"/>
    <dgm:cxn modelId="{7B514318-375B-4165-BF47-A14AB16088A9}" type="presOf" srcId="{2BC5B8C3-BCBB-4DC9-A3EF-38C762A72B7C}" destId="{6B4AC841-56CC-4925-B1E4-0BF2D1D4D09C}" srcOrd="0" destOrd="3" presId="urn:microsoft.com/office/officeart/2005/8/layout/vList4"/>
    <dgm:cxn modelId="{94FB59F0-D229-4AAF-A3EB-ED5022C668F3}" type="presOf" srcId="{CE17354B-EFE4-4725-9987-428F41198E09}" destId="{904C6AF0-3630-4DA1-8A73-70529BE5EAB2}" srcOrd="1" destOrd="2" presId="urn:microsoft.com/office/officeart/2005/8/layout/vList4"/>
    <dgm:cxn modelId="{85D1C3D9-1477-45DA-BDB7-E44D53C10CCC}" type="presOf" srcId="{756A91F5-506D-482F-8B01-12D736193FDD}" destId="{4DB64706-0F0C-4AB5-8C65-CE99708C6724}" srcOrd="1" destOrd="2" presId="urn:microsoft.com/office/officeart/2005/8/layout/vList4"/>
    <dgm:cxn modelId="{A9DEFE83-F463-4285-AB26-DE10E043CA87}" type="presOf" srcId="{805500D0-53A9-4FCB-AF6B-CDB78F4C8CF8}" destId="{4DB64706-0F0C-4AB5-8C65-CE99708C6724}" srcOrd="1" destOrd="1" presId="urn:microsoft.com/office/officeart/2005/8/layout/vList4"/>
    <dgm:cxn modelId="{55693750-502B-4586-AD86-425DC5B170AF}" type="presOf" srcId="{2BC5B8C3-BCBB-4DC9-A3EF-38C762A72B7C}" destId="{4DB64706-0F0C-4AB5-8C65-CE99708C6724}" srcOrd="1" destOrd="3" presId="urn:microsoft.com/office/officeart/2005/8/layout/vList4"/>
    <dgm:cxn modelId="{509B5CF5-B06E-45A5-94A1-B6B8DCCF6C8D}" type="presOf" srcId="{B73A5752-7FAF-4CEA-9CCD-F74669053264}" destId="{C738338D-4224-478D-B710-C02AF5A94E8C}" srcOrd="0" destOrd="0" presId="urn:microsoft.com/office/officeart/2005/8/layout/vList4"/>
    <dgm:cxn modelId="{27268938-EE03-4B79-8E33-438B8FA017A5}" srcId="{B73A5752-7FAF-4CEA-9CCD-F74669053264}" destId="{D675D986-6476-4F78-AEA7-823D80728641}" srcOrd="1" destOrd="0" parTransId="{84EA2471-39C8-4DD0-8ED7-B3FE1E1F7E3A}" sibTransId="{C4299609-B797-441C-A18A-CF08233A8A5C}"/>
    <dgm:cxn modelId="{64BCF6A9-AA45-4931-8781-47E52D8D7B46}" type="presOf" srcId="{9F7554EB-4D7A-4041-91E0-EED6734BCAC1}" destId="{0A01BEDC-5CCC-4CEF-99DD-A61F2E7C9083}" srcOrd="0" destOrd="1" presId="urn:microsoft.com/office/officeart/2005/8/layout/vList4"/>
    <dgm:cxn modelId="{3F3B98D6-0694-416A-9851-B6E71F2B7B18}" type="presOf" srcId="{805500D0-53A9-4FCB-AF6B-CDB78F4C8CF8}" destId="{6B4AC841-56CC-4925-B1E4-0BF2D1D4D09C}" srcOrd="0" destOrd="1" presId="urn:microsoft.com/office/officeart/2005/8/layout/vList4"/>
    <dgm:cxn modelId="{14C1152F-6B98-4628-955A-82D97B0688CE}" type="presOf" srcId="{756A91F5-506D-482F-8B01-12D736193FDD}" destId="{6B4AC841-56CC-4925-B1E4-0BF2D1D4D09C}" srcOrd="0" destOrd="2" presId="urn:microsoft.com/office/officeart/2005/8/layout/vList4"/>
    <dgm:cxn modelId="{D183C308-7D87-4CDD-8A7F-1D129A38E908}" type="presOf" srcId="{FAAECE0D-B76C-4F3E-A050-D008C14E4D15}" destId="{6B4AC841-56CC-4925-B1E4-0BF2D1D4D09C}" srcOrd="0" destOrd="0" presId="urn:microsoft.com/office/officeart/2005/8/layout/vList4"/>
    <dgm:cxn modelId="{69B000E7-6FDC-4E6D-8BEF-6E77C34DD9E7}" srcId="{FAAECE0D-B76C-4F3E-A050-D008C14E4D15}" destId="{756A91F5-506D-482F-8B01-12D736193FDD}" srcOrd="1" destOrd="0" parTransId="{ECDB6A25-18CA-4CB8-BE14-6C5C4AA09F4A}" sibTransId="{1A827DA5-F86F-4953-91CC-43E9BF35647E}"/>
    <dgm:cxn modelId="{76FAC791-01AB-4D27-96B3-5844E045E3BD}" srcId="{FAAECE0D-B76C-4F3E-A050-D008C14E4D15}" destId="{2BC5B8C3-BCBB-4DC9-A3EF-38C762A72B7C}" srcOrd="2" destOrd="0" parTransId="{5042B3F8-28ED-4C86-9E1A-334DF7DD99BA}" sibTransId="{C824ED0C-15A2-41B5-B3FC-EEB865CC0C06}"/>
    <dgm:cxn modelId="{6DF537B7-0EFA-4CFD-92A0-5946119192E2}" srcId="{D675D986-6476-4F78-AEA7-823D80728641}" destId="{9F7554EB-4D7A-4041-91E0-EED6734BCAC1}" srcOrd="0" destOrd="0" parTransId="{78B127D4-B37D-49F9-BFDB-55670B6AEE1B}" sibTransId="{9CB55517-2267-479D-A3FD-93CE1122428C}"/>
    <dgm:cxn modelId="{E6BE017C-59A8-4383-8592-1E16C9044F0A}" type="presParOf" srcId="{C738338D-4224-478D-B710-C02AF5A94E8C}" destId="{D238210D-C7CA-4315-A9F1-3D17B8E1C86D}" srcOrd="0" destOrd="0" presId="urn:microsoft.com/office/officeart/2005/8/layout/vList4"/>
    <dgm:cxn modelId="{8D1E943E-3185-487F-A942-4359189F1C6B}" type="presParOf" srcId="{D238210D-C7CA-4315-A9F1-3D17B8E1C86D}" destId="{6B4AC841-56CC-4925-B1E4-0BF2D1D4D09C}" srcOrd="0" destOrd="0" presId="urn:microsoft.com/office/officeart/2005/8/layout/vList4"/>
    <dgm:cxn modelId="{277B4F46-F1CF-405D-8D22-8328841DE8D1}" type="presParOf" srcId="{D238210D-C7CA-4315-A9F1-3D17B8E1C86D}" destId="{CFF14293-06E4-499F-BA0A-6282351236C9}" srcOrd="1" destOrd="0" presId="urn:microsoft.com/office/officeart/2005/8/layout/vList4"/>
    <dgm:cxn modelId="{B422658E-91C1-4398-BB8E-C7642F17788B}" type="presParOf" srcId="{D238210D-C7CA-4315-A9F1-3D17B8E1C86D}" destId="{4DB64706-0F0C-4AB5-8C65-CE99708C6724}" srcOrd="2" destOrd="0" presId="urn:microsoft.com/office/officeart/2005/8/layout/vList4"/>
    <dgm:cxn modelId="{5F0BE55B-978A-48DD-8069-0D8CC70EFA72}" type="presParOf" srcId="{C738338D-4224-478D-B710-C02AF5A94E8C}" destId="{5B416ABF-D103-47B2-BD2C-3FC1D17515BB}" srcOrd="1" destOrd="0" presId="urn:microsoft.com/office/officeart/2005/8/layout/vList4"/>
    <dgm:cxn modelId="{259BCC8B-B606-4496-BCC9-6989A3277144}" type="presParOf" srcId="{C738338D-4224-478D-B710-C02AF5A94E8C}" destId="{C382F305-CDEF-42EF-A7EB-A893AC9E8855}" srcOrd="2" destOrd="0" presId="urn:microsoft.com/office/officeart/2005/8/layout/vList4"/>
    <dgm:cxn modelId="{7009671A-CADC-4A72-A30E-668B49D51FAF}" type="presParOf" srcId="{C382F305-CDEF-42EF-A7EB-A893AC9E8855}" destId="{0A01BEDC-5CCC-4CEF-99DD-A61F2E7C9083}" srcOrd="0" destOrd="0" presId="urn:microsoft.com/office/officeart/2005/8/layout/vList4"/>
    <dgm:cxn modelId="{5C480ECC-37DB-4B60-AC30-74C51E08315F}" type="presParOf" srcId="{C382F305-CDEF-42EF-A7EB-A893AC9E8855}" destId="{0F4FA16E-F077-4855-9002-F46B5F098E99}" srcOrd="1" destOrd="0" presId="urn:microsoft.com/office/officeart/2005/8/layout/vList4"/>
    <dgm:cxn modelId="{7F7625E0-9333-426D-A2A7-13726A317F59}" type="presParOf" srcId="{C382F305-CDEF-42EF-A7EB-A893AC9E8855}" destId="{904C6AF0-3630-4DA1-8A73-70529BE5EAB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3A5752-7FAF-4CEA-9CCD-F74669053264}" type="doc">
      <dgm:prSet loTypeId="urn:microsoft.com/office/officeart/2005/8/layout/vList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AECE0D-B76C-4F3E-A050-D008C14E4D15}">
      <dgm:prSet phldrT="[Text]" custT="1"/>
      <dgm:spPr/>
      <dgm:t>
        <a:bodyPr/>
        <a:lstStyle/>
        <a:p>
          <a:r>
            <a:rPr lang="en-US" sz="1200" dirty="0" smtClean="0"/>
            <a:t> </a:t>
          </a:r>
          <a:r>
            <a:rPr lang="en-US" sz="1200" dirty="0" err="1" smtClean="0"/>
            <a:t>ascii</a:t>
          </a:r>
          <a:r>
            <a:rPr lang="en-US" sz="1200" dirty="0" smtClean="0"/>
            <a:t> file sizable: ~0.1kB/</a:t>
          </a:r>
          <a:r>
            <a:rPr lang="en-US" sz="1200" dirty="0" err="1" smtClean="0"/>
            <a:t>evt</a:t>
          </a:r>
          <a:endParaRPr lang="en-US" sz="1200" dirty="0"/>
        </a:p>
      </dgm:t>
    </dgm:pt>
    <dgm:pt modelId="{A47736D0-C3C9-4DCF-91C9-519D32B3BE8E}" type="parTrans" cxnId="{27EDC573-1CBA-4528-B38D-8C4B3F8DA6FC}">
      <dgm:prSet/>
      <dgm:spPr/>
      <dgm:t>
        <a:bodyPr/>
        <a:lstStyle/>
        <a:p>
          <a:endParaRPr lang="en-US"/>
        </a:p>
      </dgm:t>
    </dgm:pt>
    <dgm:pt modelId="{961B9A1A-729C-4955-A991-7A9F2766B74A}" type="sibTrans" cxnId="{27EDC573-1CBA-4528-B38D-8C4B3F8DA6FC}">
      <dgm:prSet/>
      <dgm:spPr/>
      <dgm:t>
        <a:bodyPr/>
        <a:lstStyle/>
        <a:p>
          <a:endParaRPr lang="en-US"/>
        </a:p>
      </dgm:t>
    </dgm:pt>
    <dgm:pt modelId="{D675D986-6476-4F78-AEA7-823D80728641}">
      <dgm:prSet phldrT="[Text]" custT="1"/>
      <dgm:spPr/>
      <dgm:t>
        <a:bodyPr/>
        <a:lstStyle/>
        <a:p>
          <a:r>
            <a:rPr lang="en-US" sz="1200" dirty="0" smtClean="0"/>
            <a:t>All McStas functionality usable</a:t>
          </a:r>
          <a:endParaRPr lang="en-US" sz="1200" dirty="0"/>
        </a:p>
      </dgm:t>
    </dgm:pt>
    <dgm:pt modelId="{84EA2471-39C8-4DD0-8ED7-B3FE1E1F7E3A}" type="parTrans" cxnId="{27268938-EE03-4B79-8E33-438B8FA017A5}">
      <dgm:prSet/>
      <dgm:spPr/>
      <dgm:t>
        <a:bodyPr/>
        <a:lstStyle/>
        <a:p>
          <a:endParaRPr lang="en-US"/>
        </a:p>
      </dgm:t>
    </dgm:pt>
    <dgm:pt modelId="{C4299609-B797-441C-A18A-CF08233A8A5C}" type="sibTrans" cxnId="{27268938-EE03-4B79-8E33-438B8FA017A5}">
      <dgm:prSet/>
      <dgm:spPr/>
      <dgm:t>
        <a:bodyPr/>
        <a:lstStyle/>
        <a:p>
          <a:endParaRPr lang="en-US"/>
        </a:p>
      </dgm:t>
    </dgm:pt>
    <dgm:pt modelId="{9F7554EB-4D7A-4041-91E0-EED6734BCAC1}">
      <dgm:prSet phldrT="[Text]" custT="1"/>
      <dgm:spPr/>
      <dgm:t>
        <a:bodyPr/>
        <a:lstStyle/>
        <a:p>
          <a:r>
            <a:rPr lang="en-US" sz="1200" dirty="0" smtClean="0"/>
            <a:t>Correlations conserved (e.g. </a:t>
          </a:r>
          <a:r>
            <a:rPr lang="en-US" sz="1200" dirty="0" err="1" smtClean="0"/>
            <a:t>E,pos</a:t>
          </a:r>
          <a:r>
            <a:rPr lang="en-US" sz="1200" dirty="0" smtClean="0"/>
            <a:t>)</a:t>
          </a:r>
          <a:endParaRPr lang="en-US" sz="1200" dirty="0"/>
        </a:p>
      </dgm:t>
    </dgm:pt>
    <dgm:pt modelId="{78B127D4-B37D-49F9-BFDB-55670B6AEE1B}" type="parTrans" cxnId="{6DF537B7-0EFA-4CFD-92A0-5946119192E2}">
      <dgm:prSet/>
      <dgm:spPr/>
      <dgm:t>
        <a:bodyPr/>
        <a:lstStyle/>
        <a:p>
          <a:endParaRPr lang="en-US"/>
        </a:p>
      </dgm:t>
    </dgm:pt>
    <dgm:pt modelId="{9CB55517-2267-479D-A3FD-93CE1122428C}" type="sibTrans" cxnId="{6DF537B7-0EFA-4CFD-92A0-5946119192E2}">
      <dgm:prSet/>
      <dgm:spPr/>
      <dgm:t>
        <a:bodyPr/>
        <a:lstStyle/>
        <a:p>
          <a:endParaRPr lang="en-US"/>
        </a:p>
      </dgm:t>
    </dgm:pt>
    <dgm:pt modelId="{756A91F5-506D-482F-8B01-12D736193FDD}">
      <dgm:prSet phldrT="[Text]" custT="1"/>
      <dgm:spPr/>
      <dgm:t>
        <a:bodyPr/>
        <a:lstStyle/>
        <a:p>
          <a:r>
            <a:rPr lang="en-US" sz="1200" dirty="0" smtClean="0"/>
            <a:t>Write out at selected surfaces only</a:t>
          </a:r>
          <a:endParaRPr lang="en-US" sz="1200" dirty="0"/>
        </a:p>
      </dgm:t>
    </dgm:pt>
    <dgm:pt modelId="{ECDB6A25-18CA-4CB8-BE14-6C5C4AA09F4A}" type="parTrans" cxnId="{69B000E7-6FDC-4E6D-8BEF-6E77C34DD9E7}">
      <dgm:prSet/>
      <dgm:spPr/>
      <dgm:t>
        <a:bodyPr/>
        <a:lstStyle/>
        <a:p>
          <a:endParaRPr lang="en-US"/>
        </a:p>
      </dgm:t>
    </dgm:pt>
    <dgm:pt modelId="{1A827DA5-F86F-4953-91CC-43E9BF35647E}" type="sibTrans" cxnId="{69B000E7-6FDC-4E6D-8BEF-6E77C34DD9E7}">
      <dgm:prSet/>
      <dgm:spPr/>
      <dgm:t>
        <a:bodyPr/>
        <a:lstStyle/>
        <a:p>
          <a:endParaRPr lang="en-US"/>
        </a:p>
      </dgm:t>
    </dgm:pt>
    <dgm:pt modelId="{4AC0D6FF-4FA0-4BAA-AF01-A9C47B2F4905}">
      <dgm:prSet phldrT="[Text]" custT="1"/>
      <dgm:spPr/>
      <dgm:t>
        <a:bodyPr/>
        <a:lstStyle/>
        <a:p>
          <a:r>
            <a:rPr lang="en-US" sz="1200" dirty="0" smtClean="0"/>
            <a:t>Re-entry supported</a:t>
          </a:r>
          <a:endParaRPr lang="en-US" sz="1200" dirty="0"/>
        </a:p>
      </dgm:t>
    </dgm:pt>
    <dgm:pt modelId="{4BE6EAC0-D01A-4173-93E1-813D6C7494B8}" type="parTrans" cxnId="{57B62A90-EECE-4EA4-B5DA-826C0B3F4F22}">
      <dgm:prSet/>
      <dgm:spPr/>
      <dgm:t>
        <a:bodyPr/>
        <a:lstStyle/>
        <a:p>
          <a:endParaRPr lang="en-US"/>
        </a:p>
      </dgm:t>
    </dgm:pt>
    <dgm:pt modelId="{FCB3B970-E773-4D9C-B63D-7B24987E7801}" type="sibTrans" cxnId="{57B62A90-EECE-4EA4-B5DA-826C0B3F4F22}">
      <dgm:prSet/>
      <dgm:spPr/>
      <dgm:t>
        <a:bodyPr/>
        <a:lstStyle/>
        <a:p>
          <a:endParaRPr lang="en-US"/>
        </a:p>
      </dgm:t>
    </dgm:pt>
    <dgm:pt modelId="{6CB2A7FA-105F-47CC-B574-A61007682C36}">
      <dgm:prSet phldrT="[Text]" custT="1"/>
      <dgm:spPr/>
      <dgm:t>
        <a:bodyPr/>
        <a:lstStyle/>
        <a:p>
          <a:r>
            <a:rPr lang="en-US" sz="1200" dirty="0" smtClean="0"/>
            <a:t> Works with MPI</a:t>
          </a:r>
          <a:endParaRPr lang="en-US" sz="1200" dirty="0"/>
        </a:p>
      </dgm:t>
    </dgm:pt>
    <dgm:pt modelId="{5CF96594-F2F5-476F-B760-47AB83CCF41A}" type="parTrans" cxnId="{369055DA-DAF3-458C-ACAB-34EE017EC986}">
      <dgm:prSet/>
      <dgm:spPr/>
    </dgm:pt>
    <dgm:pt modelId="{257A5EBF-9578-4274-8DA9-ED8C5E09394F}" type="sibTrans" cxnId="{369055DA-DAF3-458C-ACAB-34EE017EC986}">
      <dgm:prSet/>
      <dgm:spPr/>
    </dgm:pt>
    <dgm:pt modelId="{C738338D-4224-478D-B710-C02AF5A94E8C}" type="pres">
      <dgm:prSet presAssocID="{B73A5752-7FAF-4CEA-9CCD-F7466905326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38210D-C7CA-4315-A9F1-3D17B8E1C86D}" type="pres">
      <dgm:prSet presAssocID="{FAAECE0D-B76C-4F3E-A050-D008C14E4D15}" presName="comp" presStyleCnt="0"/>
      <dgm:spPr/>
    </dgm:pt>
    <dgm:pt modelId="{6B4AC841-56CC-4925-B1E4-0BF2D1D4D09C}" type="pres">
      <dgm:prSet presAssocID="{FAAECE0D-B76C-4F3E-A050-D008C14E4D15}" presName="box" presStyleLbl="node1" presStyleIdx="0" presStyleCnt="2"/>
      <dgm:spPr/>
      <dgm:t>
        <a:bodyPr/>
        <a:lstStyle/>
        <a:p>
          <a:endParaRPr lang="en-US"/>
        </a:p>
      </dgm:t>
    </dgm:pt>
    <dgm:pt modelId="{CFF14293-06E4-499F-BA0A-6282351236C9}" type="pres">
      <dgm:prSet presAssocID="{FAAECE0D-B76C-4F3E-A050-D008C14E4D15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DB64706-0F0C-4AB5-8C65-CE99708C6724}" type="pres">
      <dgm:prSet presAssocID="{FAAECE0D-B76C-4F3E-A050-D008C14E4D15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16ABF-D103-47B2-BD2C-3FC1D17515BB}" type="pres">
      <dgm:prSet presAssocID="{961B9A1A-729C-4955-A991-7A9F2766B74A}" presName="spacer" presStyleCnt="0"/>
      <dgm:spPr/>
    </dgm:pt>
    <dgm:pt modelId="{C382F305-CDEF-42EF-A7EB-A893AC9E8855}" type="pres">
      <dgm:prSet presAssocID="{D675D986-6476-4F78-AEA7-823D80728641}" presName="comp" presStyleCnt="0"/>
      <dgm:spPr/>
    </dgm:pt>
    <dgm:pt modelId="{0A01BEDC-5CCC-4CEF-99DD-A61F2E7C9083}" type="pres">
      <dgm:prSet presAssocID="{D675D986-6476-4F78-AEA7-823D80728641}" presName="box" presStyleLbl="node1" presStyleIdx="1" presStyleCnt="2"/>
      <dgm:spPr/>
      <dgm:t>
        <a:bodyPr/>
        <a:lstStyle/>
        <a:p>
          <a:endParaRPr lang="en-US"/>
        </a:p>
      </dgm:t>
    </dgm:pt>
    <dgm:pt modelId="{0F4FA16E-F077-4855-9002-F46B5F098E99}" type="pres">
      <dgm:prSet presAssocID="{D675D986-6476-4F78-AEA7-823D80728641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04C6AF0-3630-4DA1-8A73-70529BE5EAB2}" type="pres">
      <dgm:prSet presAssocID="{D675D986-6476-4F78-AEA7-823D80728641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A32443-E17F-4C8E-8916-68D4898AF3AD}" type="presOf" srcId="{9F7554EB-4D7A-4041-91E0-EED6734BCAC1}" destId="{904C6AF0-3630-4DA1-8A73-70529BE5EAB2}" srcOrd="1" destOrd="2" presId="urn:microsoft.com/office/officeart/2005/8/layout/vList4"/>
    <dgm:cxn modelId="{69B000E7-6FDC-4E6D-8BEF-6E77C34DD9E7}" srcId="{FAAECE0D-B76C-4F3E-A050-D008C14E4D15}" destId="{756A91F5-506D-482F-8B01-12D736193FDD}" srcOrd="0" destOrd="0" parTransId="{ECDB6A25-18CA-4CB8-BE14-6C5C4AA09F4A}" sibTransId="{1A827DA5-F86F-4953-91CC-43E9BF35647E}"/>
    <dgm:cxn modelId="{27EDC573-1CBA-4528-B38D-8C4B3F8DA6FC}" srcId="{B73A5752-7FAF-4CEA-9CCD-F74669053264}" destId="{FAAECE0D-B76C-4F3E-A050-D008C14E4D15}" srcOrd="0" destOrd="0" parTransId="{A47736D0-C3C9-4DCF-91C9-519D32B3BE8E}" sibTransId="{961B9A1A-729C-4955-A991-7A9F2766B74A}"/>
    <dgm:cxn modelId="{6DF537B7-0EFA-4CFD-92A0-5946119192E2}" srcId="{D675D986-6476-4F78-AEA7-823D80728641}" destId="{9F7554EB-4D7A-4041-91E0-EED6734BCAC1}" srcOrd="1" destOrd="0" parTransId="{78B127D4-B37D-49F9-BFDB-55670B6AEE1B}" sibTransId="{9CB55517-2267-479D-A3FD-93CE1122428C}"/>
    <dgm:cxn modelId="{369055DA-DAF3-458C-ACAB-34EE017EC986}" srcId="{D675D986-6476-4F78-AEA7-823D80728641}" destId="{6CB2A7FA-105F-47CC-B574-A61007682C36}" srcOrd="2" destOrd="0" parTransId="{5CF96594-F2F5-476F-B760-47AB83CCF41A}" sibTransId="{257A5EBF-9578-4274-8DA9-ED8C5E09394F}"/>
    <dgm:cxn modelId="{41503926-E0F9-4ADD-84DF-EA077AF7ED6A}" type="presOf" srcId="{FAAECE0D-B76C-4F3E-A050-D008C14E4D15}" destId="{6B4AC841-56CC-4925-B1E4-0BF2D1D4D09C}" srcOrd="0" destOrd="0" presId="urn:microsoft.com/office/officeart/2005/8/layout/vList4"/>
    <dgm:cxn modelId="{6DFE5DEE-798D-4DC1-A8E4-73BB43999106}" type="presOf" srcId="{4AC0D6FF-4FA0-4BAA-AF01-A9C47B2F4905}" destId="{904C6AF0-3630-4DA1-8A73-70529BE5EAB2}" srcOrd="1" destOrd="1" presId="urn:microsoft.com/office/officeart/2005/8/layout/vList4"/>
    <dgm:cxn modelId="{1534E33E-E44D-458B-A0AC-B3313314E5EE}" type="presOf" srcId="{6CB2A7FA-105F-47CC-B574-A61007682C36}" destId="{0A01BEDC-5CCC-4CEF-99DD-A61F2E7C9083}" srcOrd="0" destOrd="3" presId="urn:microsoft.com/office/officeart/2005/8/layout/vList4"/>
    <dgm:cxn modelId="{2DFD2DE7-DDCA-4B88-8E57-49E4A1932AF1}" type="presOf" srcId="{D675D986-6476-4F78-AEA7-823D80728641}" destId="{0A01BEDC-5CCC-4CEF-99DD-A61F2E7C9083}" srcOrd="0" destOrd="0" presId="urn:microsoft.com/office/officeart/2005/8/layout/vList4"/>
    <dgm:cxn modelId="{7B999390-FA87-4D03-82E2-6645E1DC529E}" type="presOf" srcId="{756A91F5-506D-482F-8B01-12D736193FDD}" destId="{6B4AC841-56CC-4925-B1E4-0BF2D1D4D09C}" srcOrd="0" destOrd="1" presId="urn:microsoft.com/office/officeart/2005/8/layout/vList4"/>
    <dgm:cxn modelId="{9A4DBA91-D9E3-43F8-AA8E-8D6B2C9617F5}" type="presOf" srcId="{6CB2A7FA-105F-47CC-B574-A61007682C36}" destId="{904C6AF0-3630-4DA1-8A73-70529BE5EAB2}" srcOrd="1" destOrd="3" presId="urn:microsoft.com/office/officeart/2005/8/layout/vList4"/>
    <dgm:cxn modelId="{08A517E1-BB0D-46C0-889E-55F2ED5D43E8}" type="presOf" srcId="{756A91F5-506D-482F-8B01-12D736193FDD}" destId="{4DB64706-0F0C-4AB5-8C65-CE99708C6724}" srcOrd="1" destOrd="1" presId="urn:microsoft.com/office/officeart/2005/8/layout/vList4"/>
    <dgm:cxn modelId="{57B62A90-EECE-4EA4-B5DA-826C0B3F4F22}" srcId="{D675D986-6476-4F78-AEA7-823D80728641}" destId="{4AC0D6FF-4FA0-4BAA-AF01-A9C47B2F4905}" srcOrd="0" destOrd="0" parTransId="{4BE6EAC0-D01A-4173-93E1-813D6C7494B8}" sibTransId="{FCB3B970-E773-4D9C-B63D-7B24987E7801}"/>
    <dgm:cxn modelId="{E6B8BB31-2D26-4767-A8A3-6880D97CEBF6}" type="presOf" srcId="{D675D986-6476-4F78-AEA7-823D80728641}" destId="{904C6AF0-3630-4DA1-8A73-70529BE5EAB2}" srcOrd="1" destOrd="0" presId="urn:microsoft.com/office/officeart/2005/8/layout/vList4"/>
    <dgm:cxn modelId="{713D84EA-DD80-44C2-A05A-A7DB22702A7E}" type="presOf" srcId="{4AC0D6FF-4FA0-4BAA-AF01-A9C47B2F4905}" destId="{0A01BEDC-5CCC-4CEF-99DD-A61F2E7C9083}" srcOrd="0" destOrd="1" presId="urn:microsoft.com/office/officeart/2005/8/layout/vList4"/>
    <dgm:cxn modelId="{24750314-E95A-4E84-B547-401395765F15}" type="presOf" srcId="{B73A5752-7FAF-4CEA-9CCD-F74669053264}" destId="{C738338D-4224-478D-B710-C02AF5A94E8C}" srcOrd="0" destOrd="0" presId="urn:microsoft.com/office/officeart/2005/8/layout/vList4"/>
    <dgm:cxn modelId="{B31BE138-AE99-415E-ADAE-BA44E1D4A2C1}" type="presOf" srcId="{FAAECE0D-B76C-4F3E-A050-D008C14E4D15}" destId="{4DB64706-0F0C-4AB5-8C65-CE99708C6724}" srcOrd="1" destOrd="0" presId="urn:microsoft.com/office/officeart/2005/8/layout/vList4"/>
    <dgm:cxn modelId="{6F25936E-051B-4584-9FCB-76420C3A6D86}" type="presOf" srcId="{9F7554EB-4D7A-4041-91E0-EED6734BCAC1}" destId="{0A01BEDC-5CCC-4CEF-99DD-A61F2E7C9083}" srcOrd="0" destOrd="2" presId="urn:microsoft.com/office/officeart/2005/8/layout/vList4"/>
    <dgm:cxn modelId="{27268938-EE03-4B79-8E33-438B8FA017A5}" srcId="{B73A5752-7FAF-4CEA-9CCD-F74669053264}" destId="{D675D986-6476-4F78-AEA7-823D80728641}" srcOrd="1" destOrd="0" parTransId="{84EA2471-39C8-4DD0-8ED7-B3FE1E1F7E3A}" sibTransId="{C4299609-B797-441C-A18A-CF08233A8A5C}"/>
    <dgm:cxn modelId="{55FADA9B-1AF7-4793-9044-03700C354282}" type="presParOf" srcId="{C738338D-4224-478D-B710-C02AF5A94E8C}" destId="{D238210D-C7CA-4315-A9F1-3D17B8E1C86D}" srcOrd="0" destOrd="0" presId="urn:microsoft.com/office/officeart/2005/8/layout/vList4"/>
    <dgm:cxn modelId="{D5857ACE-D2A7-42AC-AF84-AAFF972DC469}" type="presParOf" srcId="{D238210D-C7CA-4315-A9F1-3D17B8E1C86D}" destId="{6B4AC841-56CC-4925-B1E4-0BF2D1D4D09C}" srcOrd="0" destOrd="0" presId="urn:microsoft.com/office/officeart/2005/8/layout/vList4"/>
    <dgm:cxn modelId="{FA14F68B-C9CF-40AC-BEEF-C9B9BFB5EA09}" type="presParOf" srcId="{D238210D-C7CA-4315-A9F1-3D17B8E1C86D}" destId="{CFF14293-06E4-499F-BA0A-6282351236C9}" srcOrd="1" destOrd="0" presId="urn:microsoft.com/office/officeart/2005/8/layout/vList4"/>
    <dgm:cxn modelId="{00B481E4-43C9-4650-B401-8E90CB58845C}" type="presParOf" srcId="{D238210D-C7CA-4315-A9F1-3D17B8E1C86D}" destId="{4DB64706-0F0C-4AB5-8C65-CE99708C6724}" srcOrd="2" destOrd="0" presId="urn:microsoft.com/office/officeart/2005/8/layout/vList4"/>
    <dgm:cxn modelId="{1D0CE4B0-F3A8-4C0B-8D90-8A7FF0A3071E}" type="presParOf" srcId="{C738338D-4224-478D-B710-C02AF5A94E8C}" destId="{5B416ABF-D103-47B2-BD2C-3FC1D17515BB}" srcOrd="1" destOrd="0" presId="urn:microsoft.com/office/officeart/2005/8/layout/vList4"/>
    <dgm:cxn modelId="{A68974D5-9866-45FA-B521-27C273DD50B5}" type="presParOf" srcId="{C738338D-4224-478D-B710-C02AF5A94E8C}" destId="{C382F305-CDEF-42EF-A7EB-A893AC9E8855}" srcOrd="2" destOrd="0" presId="urn:microsoft.com/office/officeart/2005/8/layout/vList4"/>
    <dgm:cxn modelId="{3CBE9E2A-F2F0-4AC4-8A0D-85981A686018}" type="presParOf" srcId="{C382F305-CDEF-42EF-A7EB-A893AC9E8855}" destId="{0A01BEDC-5CCC-4CEF-99DD-A61F2E7C9083}" srcOrd="0" destOrd="0" presId="urn:microsoft.com/office/officeart/2005/8/layout/vList4"/>
    <dgm:cxn modelId="{B8039D86-F6D9-4C4B-8556-5FB83003B532}" type="presParOf" srcId="{C382F305-CDEF-42EF-A7EB-A893AC9E8855}" destId="{0F4FA16E-F077-4855-9002-F46B5F098E99}" srcOrd="1" destOrd="0" presId="urn:microsoft.com/office/officeart/2005/8/layout/vList4"/>
    <dgm:cxn modelId="{E244E931-07B0-4CF1-A52C-DAB8D1745038}" type="presParOf" srcId="{C382F305-CDEF-42EF-A7EB-A893AC9E8855}" destId="{904C6AF0-3630-4DA1-8A73-70529BE5EAB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3A5752-7FAF-4CEA-9CCD-F74669053264}" type="doc">
      <dgm:prSet loTypeId="urn:microsoft.com/office/officeart/2005/8/layout/vList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AECE0D-B76C-4F3E-A050-D008C14E4D15}">
      <dgm:prSet phldrT="[Text]" custT="1"/>
      <dgm:spPr/>
      <dgm:t>
        <a:bodyPr/>
        <a:lstStyle/>
        <a:p>
          <a:r>
            <a:rPr lang="en-US" sz="1200" dirty="0" smtClean="0"/>
            <a:t> </a:t>
          </a:r>
          <a:endParaRPr lang="en-US" sz="1200" dirty="0"/>
        </a:p>
      </dgm:t>
    </dgm:pt>
    <dgm:pt modelId="{A47736D0-C3C9-4DCF-91C9-519D32B3BE8E}" type="parTrans" cxnId="{27EDC573-1CBA-4528-B38D-8C4B3F8DA6FC}">
      <dgm:prSet/>
      <dgm:spPr/>
      <dgm:t>
        <a:bodyPr/>
        <a:lstStyle/>
        <a:p>
          <a:endParaRPr lang="en-US"/>
        </a:p>
      </dgm:t>
    </dgm:pt>
    <dgm:pt modelId="{961B9A1A-729C-4955-A991-7A9F2766B74A}" type="sibTrans" cxnId="{27EDC573-1CBA-4528-B38D-8C4B3F8DA6FC}">
      <dgm:prSet/>
      <dgm:spPr/>
      <dgm:t>
        <a:bodyPr/>
        <a:lstStyle/>
        <a:p>
          <a:endParaRPr lang="en-US"/>
        </a:p>
      </dgm:t>
    </dgm:pt>
    <dgm:pt modelId="{D675D986-6476-4F78-AEA7-823D80728641}">
      <dgm:prSet phldrT="[Text]" custT="1"/>
      <dgm:spPr/>
      <dgm:t>
        <a:bodyPr/>
        <a:lstStyle/>
        <a:p>
          <a:r>
            <a:rPr lang="en-US" sz="1200" dirty="0" smtClean="0"/>
            <a:t> Potentially very flexible (but not yet fully developed)</a:t>
          </a:r>
          <a:endParaRPr lang="en-US" sz="1200" dirty="0"/>
        </a:p>
      </dgm:t>
    </dgm:pt>
    <dgm:pt modelId="{84EA2471-39C8-4DD0-8ED7-B3FE1E1F7E3A}" type="parTrans" cxnId="{27268938-EE03-4B79-8E33-438B8FA017A5}">
      <dgm:prSet/>
      <dgm:spPr/>
      <dgm:t>
        <a:bodyPr/>
        <a:lstStyle/>
        <a:p>
          <a:endParaRPr lang="en-US"/>
        </a:p>
      </dgm:t>
    </dgm:pt>
    <dgm:pt modelId="{C4299609-B797-441C-A18A-CF08233A8A5C}" type="sibTrans" cxnId="{27268938-EE03-4B79-8E33-438B8FA017A5}">
      <dgm:prSet/>
      <dgm:spPr/>
      <dgm:t>
        <a:bodyPr/>
        <a:lstStyle/>
        <a:p>
          <a:endParaRPr lang="en-US"/>
        </a:p>
      </dgm:t>
    </dgm:pt>
    <dgm:pt modelId="{9F7554EB-4D7A-4041-91E0-EED6734BCAC1}">
      <dgm:prSet phldrT="[Text]" custT="1"/>
      <dgm:spPr/>
      <dgm:t>
        <a:bodyPr/>
        <a:lstStyle/>
        <a:p>
          <a:r>
            <a:rPr lang="en-US" sz="1200" dirty="0" smtClean="0"/>
            <a:t>Correlations conserved (e.g. </a:t>
          </a:r>
          <a:r>
            <a:rPr lang="en-US" sz="1200" dirty="0" err="1" smtClean="0"/>
            <a:t>E,pos</a:t>
          </a:r>
          <a:r>
            <a:rPr lang="en-US" sz="1200" dirty="0" smtClean="0"/>
            <a:t>)</a:t>
          </a:r>
          <a:endParaRPr lang="en-US" sz="1200" dirty="0"/>
        </a:p>
      </dgm:t>
    </dgm:pt>
    <dgm:pt modelId="{78B127D4-B37D-49F9-BFDB-55670B6AEE1B}" type="parTrans" cxnId="{6DF537B7-0EFA-4CFD-92A0-5946119192E2}">
      <dgm:prSet/>
      <dgm:spPr/>
      <dgm:t>
        <a:bodyPr/>
        <a:lstStyle/>
        <a:p>
          <a:endParaRPr lang="en-US"/>
        </a:p>
      </dgm:t>
    </dgm:pt>
    <dgm:pt modelId="{9CB55517-2267-479D-A3FD-93CE1122428C}" type="sibTrans" cxnId="{6DF537B7-0EFA-4CFD-92A0-5946119192E2}">
      <dgm:prSet/>
      <dgm:spPr/>
      <dgm:t>
        <a:bodyPr/>
        <a:lstStyle/>
        <a:p>
          <a:endParaRPr lang="en-US"/>
        </a:p>
      </dgm:t>
    </dgm:pt>
    <dgm:pt modelId="{756A91F5-506D-482F-8B01-12D736193FDD}">
      <dgm:prSet phldrT="[Text]" custT="1"/>
      <dgm:spPr/>
      <dgm:t>
        <a:bodyPr/>
        <a:lstStyle/>
        <a:p>
          <a:r>
            <a:rPr lang="en-US" sz="1200" dirty="0" smtClean="0"/>
            <a:t> Licensing issue</a:t>
          </a:r>
          <a:endParaRPr lang="en-US" sz="1200" dirty="0"/>
        </a:p>
      </dgm:t>
    </dgm:pt>
    <dgm:pt modelId="{ECDB6A25-18CA-4CB8-BE14-6C5C4AA09F4A}" type="parTrans" cxnId="{69B000E7-6FDC-4E6D-8BEF-6E77C34DD9E7}">
      <dgm:prSet/>
      <dgm:spPr/>
      <dgm:t>
        <a:bodyPr/>
        <a:lstStyle/>
        <a:p>
          <a:endParaRPr lang="en-US"/>
        </a:p>
      </dgm:t>
    </dgm:pt>
    <dgm:pt modelId="{1A827DA5-F86F-4953-91CC-43E9BF35647E}" type="sibTrans" cxnId="{69B000E7-6FDC-4E6D-8BEF-6E77C34DD9E7}">
      <dgm:prSet/>
      <dgm:spPr/>
      <dgm:t>
        <a:bodyPr/>
        <a:lstStyle/>
        <a:p>
          <a:endParaRPr lang="en-US"/>
        </a:p>
      </dgm:t>
    </dgm:pt>
    <dgm:pt modelId="{C1954BE6-F803-4A66-9423-7E47B1B7D175}">
      <dgm:prSet phldrT="[Text]" custT="1"/>
      <dgm:spPr/>
      <dgm:t>
        <a:bodyPr/>
        <a:lstStyle/>
        <a:p>
          <a:r>
            <a:rPr lang="en-US" sz="1200" dirty="0" smtClean="0"/>
            <a:t>All </a:t>
          </a:r>
          <a:r>
            <a:rPr lang="en-US" sz="1200" dirty="0" err="1" smtClean="0"/>
            <a:t>McStas</a:t>
          </a:r>
          <a:r>
            <a:rPr lang="en-US" sz="1200" dirty="0" smtClean="0"/>
            <a:t> functionality usable</a:t>
          </a:r>
          <a:endParaRPr lang="en-US" sz="1200" dirty="0"/>
        </a:p>
      </dgm:t>
    </dgm:pt>
    <dgm:pt modelId="{BA668E92-B62F-4AB1-A993-314429579569}" type="parTrans" cxnId="{48AE4BF7-DB4F-47FD-AE6E-2651EBEAF1A4}">
      <dgm:prSet/>
      <dgm:spPr/>
      <dgm:t>
        <a:bodyPr/>
        <a:lstStyle/>
        <a:p>
          <a:endParaRPr lang="en-US"/>
        </a:p>
      </dgm:t>
    </dgm:pt>
    <dgm:pt modelId="{69C5689C-7DC0-43ED-86EA-0D175595535D}" type="sibTrans" cxnId="{48AE4BF7-DB4F-47FD-AE6E-2651EBEAF1A4}">
      <dgm:prSet/>
      <dgm:spPr/>
      <dgm:t>
        <a:bodyPr/>
        <a:lstStyle/>
        <a:p>
          <a:endParaRPr lang="en-US"/>
        </a:p>
      </dgm:t>
    </dgm:pt>
    <dgm:pt modelId="{4AC0D6FF-4FA0-4BAA-AF01-A9C47B2F4905}">
      <dgm:prSet phldrT="[Text]" custT="1"/>
      <dgm:spPr/>
      <dgm:t>
        <a:bodyPr/>
        <a:lstStyle/>
        <a:p>
          <a:r>
            <a:rPr lang="en-US" sz="1200" dirty="0" smtClean="0"/>
            <a:t>Re-entry supported</a:t>
          </a:r>
          <a:endParaRPr lang="en-US" sz="1200" dirty="0"/>
        </a:p>
      </dgm:t>
    </dgm:pt>
    <dgm:pt modelId="{4BE6EAC0-D01A-4173-93E1-813D6C7494B8}" type="parTrans" cxnId="{57B62A90-EECE-4EA4-B5DA-826C0B3F4F22}">
      <dgm:prSet/>
      <dgm:spPr/>
      <dgm:t>
        <a:bodyPr/>
        <a:lstStyle/>
        <a:p>
          <a:endParaRPr lang="en-US"/>
        </a:p>
      </dgm:t>
    </dgm:pt>
    <dgm:pt modelId="{FCB3B970-E773-4D9C-B63D-7B24987E7801}" type="sibTrans" cxnId="{57B62A90-EECE-4EA4-B5DA-826C0B3F4F22}">
      <dgm:prSet/>
      <dgm:spPr/>
      <dgm:t>
        <a:bodyPr/>
        <a:lstStyle/>
        <a:p>
          <a:endParaRPr lang="en-US"/>
        </a:p>
      </dgm:t>
    </dgm:pt>
    <dgm:pt modelId="{3D862A30-7A27-44EB-A5FC-15193C0D2798}">
      <dgm:prSet phldrT="[Text]" custT="1"/>
      <dgm:spPr/>
      <dgm:t>
        <a:bodyPr/>
        <a:lstStyle/>
        <a:p>
          <a:r>
            <a:rPr lang="en-US" sz="1200" dirty="0" smtClean="0"/>
            <a:t>Slow: MCNPX called for each neutron</a:t>
          </a:r>
          <a:endParaRPr lang="en-US" sz="1200" dirty="0"/>
        </a:p>
      </dgm:t>
    </dgm:pt>
    <dgm:pt modelId="{A1A0D2EE-FE52-4DC6-A774-34E478E8A844}" type="parTrans" cxnId="{0FE2DDD2-3BF8-4805-954C-68FEA1ACB252}">
      <dgm:prSet/>
      <dgm:spPr/>
      <dgm:t>
        <a:bodyPr/>
        <a:lstStyle/>
        <a:p>
          <a:endParaRPr lang="en-US"/>
        </a:p>
      </dgm:t>
    </dgm:pt>
    <dgm:pt modelId="{9551E500-0140-4193-8F68-A3C1DF150663}" type="sibTrans" cxnId="{0FE2DDD2-3BF8-4805-954C-68FEA1ACB252}">
      <dgm:prSet/>
      <dgm:spPr/>
      <dgm:t>
        <a:bodyPr/>
        <a:lstStyle/>
        <a:p>
          <a:endParaRPr lang="en-US"/>
        </a:p>
      </dgm:t>
    </dgm:pt>
    <dgm:pt modelId="{C738338D-4224-478D-B710-C02AF5A94E8C}" type="pres">
      <dgm:prSet presAssocID="{B73A5752-7FAF-4CEA-9CCD-F7466905326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38210D-C7CA-4315-A9F1-3D17B8E1C86D}" type="pres">
      <dgm:prSet presAssocID="{FAAECE0D-B76C-4F3E-A050-D008C14E4D15}" presName="comp" presStyleCnt="0"/>
      <dgm:spPr/>
    </dgm:pt>
    <dgm:pt modelId="{6B4AC841-56CC-4925-B1E4-0BF2D1D4D09C}" type="pres">
      <dgm:prSet presAssocID="{FAAECE0D-B76C-4F3E-A050-D008C14E4D15}" presName="box" presStyleLbl="node1" presStyleIdx="0" presStyleCnt="2"/>
      <dgm:spPr/>
      <dgm:t>
        <a:bodyPr/>
        <a:lstStyle/>
        <a:p>
          <a:endParaRPr lang="en-US"/>
        </a:p>
      </dgm:t>
    </dgm:pt>
    <dgm:pt modelId="{CFF14293-06E4-499F-BA0A-6282351236C9}" type="pres">
      <dgm:prSet presAssocID="{FAAECE0D-B76C-4F3E-A050-D008C14E4D15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DB64706-0F0C-4AB5-8C65-CE99708C6724}" type="pres">
      <dgm:prSet presAssocID="{FAAECE0D-B76C-4F3E-A050-D008C14E4D15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16ABF-D103-47B2-BD2C-3FC1D17515BB}" type="pres">
      <dgm:prSet presAssocID="{961B9A1A-729C-4955-A991-7A9F2766B74A}" presName="spacer" presStyleCnt="0"/>
      <dgm:spPr/>
    </dgm:pt>
    <dgm:pt modelId="{C382F305-CDEF-42EF-A7EB-A893AC9E8855}" type="pres">
      <dgm:prSet presAssocID="{D675D986-6476-4F78-AEA7-823D80728641}" presName="comp" presStyleCnt="0"/>
      <dgm:spPr/>
    </dgm:pt>
    <dgm:pt modelId="{0A01BEDC-5CCC-4CEF-99DD-A61F2E7C9083}" type="pres">
      <dgm:prSet presAssocID="{D675D986-6476-4F78-AEA7-823D80728641}" presName="box" presStyleLbl="node1" presStyleIdx="1" presStyleCnt="2"/>
      <dgm:spPr/>
      <dgm:t>
        <a:bodyPr/>
        <a:lstStyle/>
        <a:p>
          <a:endParaRPr lang="en-US"/>
        </a:p>
      </dgm:t>
    </dgm:pt>
    <dgm:pt modelId="{0F4FA16E-F077-4855-9002-F46B5F098E99}" type="pres">
      <dgm:prSet presAssocID="{D675D986-6476-4F78-AEA7-823D80728641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04C6AF0-3630-4DA1-8A73-70529BE5EAB2}" type="pres">
      <dgm:prSet presAssocID="{D675D986-6476-4F78-AEA7-823D80728641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E2DDD2-3BF8-4805-954C-68FEA1ACB252}" srcId="{FAAECE0D-B76C-4F3E-A050-D008C14E4D15}" destId="{3D862A30-7A27-44EB-A5FC-15193C0D2798}" srcOrd="1" destOrd="0" parTransId="{A1A0D2EE-FE52-4DC6-A774-34E478E8A844}" sibTransId="{9551E500-0140-4193-8F68-A3C1DF150663}"/>
    <dgm:cxn modelId="{7024AD39-D9D1-4333-B1A2-31057193DF33}" type="presOf" srcId="{4AC0D6FF-4FA0-4BAA-AF01-A9C47B2F4905}" destId="{904C6AF0-3630-4DA1-8A73-70529BE5EAB2}" srcOrd="1" destOrd="2" presId="urn:microsoft.com/office/officeart/2005/8/layout/vList4"/>
    <dgm:cxn modelId="{4924E3E0-6D7B-4C95-A2BE-B11520472E46}" type="presOf" srcId="{9F7554EB-4D7A-4041-91E0-EED6734BCAC1}" destId="{0A01BEDC-5CCC-4CEF-99DD-A61F2E7C9083}" srcOrd="0" destOrd="3" presId="urn:microsoft.com/office/officeart/2005/8/layout/vList4"/>
    <dgm:cxn modelId="{66D9A974-60D8-46CD-AFA7-CCB2D18DAAAB}" type="presOf" srcId="{FAAECE0D-B76C-4F3E-A050-D008C14E4D15}" destId="{6B4AC841-56CC-4925-B1E4-0BF2D1D4D09C}" srcOrd="0" destOrd="0" presId="urn:microsoft.com/office/officeart/2005/8/layout/vList4"/>
    <dgm:cxn modelId="{27EDC573-1CBA-4528-B38D-8C4B3F8DA6FC}" srcId="{B73A5752-7FAF-4CEA-9CCD-F74669053264}" destId="{FAAECE0D-B76C-4F3E-A050-D008C14E4D15}" srcOrd="0" destOrd="0" parTransId="{A47736D0-C3C9-4DCF-91C9-519D32B3BE8E}" sibTransId="{961B9A1A-729C-4955-A991-7A9F2766B74A}"/>
    <dgm:cxn modelId="{F4070262-6353-41CD-9126-AE86501449BE}" type="presOf" srcId="{4AC0D6FF-4FA0-4BAA-AF01-A9C47B2F4905}" destId="{0A01BEDC-5CCC-4CEF-99DD-A61F2E7C9083}" srcOrd="0" destOrd="2" presId="urn:microsoft.com/office/officeart/2005/8/layout/vList4"/>
    <dgm:cxn modelId="{D74D5ABA-81C6-4B99-A0BA-1578CC6D43FA}" type="presOf" srcId="{756A91F5-506D-482F-8B01-12D736193FDD}" destId="{4DB64706-0F0C-4AB5-8C65-CE99708C6724}" srcOrd="1" destOrd="1" presId="urn:microsoft.com/office/officeart/2005/8/layout/vList4"/>
    <dgm:cxn modelId="{A64DAB4E-67EF-438A-B515-F4F169AF1A35}" type="presOf" srcId="{9F7554EB-4D7A-4041-91E0-EED6734BCAC1}" destId="{904C6AF0-3630-4DA1-8A73-70529BE5EAB2}" srcOrd="1" destOrd="3" presId="urn:microsoft.com/office/officeart/2005/8/layout/vList4"/>
    <dgm:cxn modelId="{481DE87A-CCEE-45A0-B78E-6D4503F07FAD}" type="presOf" srcId="{C1954BE6-F803-4A66-9423-7E47B1B7D175}" destId="{904C6AF0-3630-4DA1-8A73-70529BE5EAB2}" srcOrd="1" destOrd="1" presId="urn:microsoft.com/office/officeart/2005/8/layout/vList4"/>
    <dgm:cxn modelId="{D6894D51-9908-4AFC-9DFF-E8F340016234}" type="presOf" srcId="{D675D986-6476-4F78-AEA7-823D80728641}" destId="{0A01BEDC-5CCC-4CEF-99DD-A61F2E7C9083}" srcOrd="0" destOrd="0" presId="urn:microsoft.com/office/officeart/2005/8/layout/vList4"/>
    <dgm:cxn modelId="{67D6A6C4-11EA-48F3-8098-C9C4C4C8D801}" type="presOf" srcId="{B73A5752-7FAF-4CEA-9CCD-F74669053264}" destId="{C738338D-4224-478D-B710-C02AF5A94E8C}" srcOrd="0" destOrd="0" presId="urn:microsoft.com/office/officeart/2005/8/layout/vList4"/>
    <dgm:cxn modelId="{9247CC16-3C1C-40A2-9F30-91490A858905}" type="presOf" srcId="{3D862A30-7A27-44EB-A5FC-15193C0D2798}" destId="{6B4AC841-56CC-4925-B1E4-0BF2D1D4D09C}" srcOrd="0" destOrd="2" presId="urn:microsoft.com/office/officeart/2005/8/layout/vList4"/>
    <dgm:cxn modelId="{57B62A90-EECE-4EA4-B5DA-826C0B3F4F22}" srcId="{D675D986-6476-4F78-AEA7-823D80728641}" destId="{4AC0D6FF-4FA0-4BAA-AF01-A9C47B2F4905}" srcOrd="1" destOrd="0" parTransId="{4BE6EAC0-D01A-4173-93E1-813D6C7494B8}" sibTransId="{FCB3B970-E773-4D9C-B63D-7B24987E7801}"/>
    <dgm:cxn modelId="{698CBA9F-42C7-4823-A6E1-6515F68247B9}" type="presOf" srcId="{3D862A30-7A27-44EB-A5FC-15193C0D2798}" destId="{4DB64706-0F0C-4AB5-8C65-CE99708C6724}" srcOrd="1" destOrd="2" presId="urn:microsoft.com/office/officeart/2005/8/layout/vList4"/>
    <dgm:cxn modelId="{27268938-EE03-4B79-8E33-438B8FA017A5}" srcId="{B73A5752-7FAF-4CEA-9CCD-F74669053264}" destId="{D675D986-6476-4F78-AEA7-823D80728641}" srcOrd="1" destOrd="0" parTransId="{84EA2471-39C8-4DD0-8ED7-B3FE1E1F7E3A}" sibTransId="{C4299609-B797-441C-A18A-CF08233A8A5C}"/>
    <dgm:cxn modelId="{4E846D9B-AE41-4E9B-AC38-1E7F57F71A2F}" type="presOf" srcId="{D675D986-6476-4F78-AEA7-823D80728641}" destId="{904C6AF0-3630-4DA1-8A73-70529BE5EAB2}" srcOrd="1" destOrd="0" presId="urn:microsoft.com/office/officeart/2005/8/layout/vList4"/>
    <dgm:cxn modelId="{48AE4BF7-DB4F-47FD-AE6E-2651EBEAF1A4}" srcId="{D675D986-6476-4F78-AEA7-823D80728641}" destId="{C1954BE6-F803-4A66-9423-7E47B1B7D175}" srcOrd="0" destOrd="0" parTransId="{BA668E92-B62F-4AB1-A993-314429579569}" sibTransId="{69C5689C-7DC0-43ED-86EA-0D175595535D}"/>
    <dgm:cxn modelId="{98758EB9-E38E-4044-8913-C70463C84B72}" type="presOf" srcId="{756A91F5-506D-482F-8B01-12D736193FDD}" destId="{6B4AC841-56CC-4925-B1E4-0BF2D1D4D09C}" srcOrd="0" destOrd="1" presId="urn:microsoft.com/office/officeart/2005/8/layout/vList4"/>
    <dgm:cxn modelId="{719D5BE6-B523-4784-83CC-99F983D9785E}" type="presOf" srcId="{FAAECE0D-B76C-4F3E-A050-D008C14E4D15}" destId="{4DB64706-0F0C-4AB5-8C65-CE99708C6724}" srcOrd="1" destOrd="0" presId="urn:microsoft.com/office/officeart/2005/8/layout/vList4"/>
    <dgm:cxn modelId="{69B000E7-6FDC-4E6D-8BEF-6E77C34DD9E7}" srcId="{FAAECE0D-B76C-4F3E-A050-D008C14E4D15}" destId="{756A91F5-506D-482F-8B01-12D736193FDD}" srcOrd="0" destOrd="0" parTransId="{ECDB6A25-18CA-4CB8-BE14-6C5C4AA09F4A}" sibTransId="{1A827DA5-F86F-4953-91CC-43E9BF35647E}"/>
    <dgm:cxn modelId="{00C6E1AB-DD9D-4B67-844D-476267DBF233}" type="presOf" srcId="{C1954BE6-F803-4A66-9423-7E47B1B7D175}" destId="{0A01BEDC-5CCC-4CEF-99DD-A61F2E7C9083}" srcOrd="0" destOrd="1" presId="urn:microsoft.com/office/officeart/2005/8/layout/vList4"/>
    <dgm:cxn modelId="{6DF537B7-0EFA-4CFD-92A0-5946119192E2}" srcId="{D675D986-6476-4F78-AEA7-823D80728641}" destId="{9F7554EB-4D7A-4041-91E0-EED6734BCAC1}" srcOrd="2" destOrd="0" parTransId="{78B127D4-B37D-49F9-BFDB-55670B6AEE1B}" sibTransId="{9CB55517-2267-479D-A3FD-93CE1122428C}"/>
    <dgm:cxn modelId="{7B6A3520-ECC8-407B-8483-4F37AD5568DD}" type="presParOf" srcId="{C738338D-4224-478D-B710-C02AF5A94E8C}" destId="{D238210D-C7CA-4315-A9F1-3D17B8E1C86D}" srcOrd="0" destOrd="0" presId="urn:microsoft.com/office/officeart/2005/8/layout/vList4"/>
    <dgm:cxn modelId="{E673B5FE-CBEA-4483-B625-AD64A3F43529}" type="presParOf" srcId="{D238210D-C7CA-4315-A9F1-3D17B8E1C86D}" destId="{6B4AC841-56CC-4925-B1E4-0BF2D1D4D09C}" srcOrd="0" destOrd="0" presId="urn:microsoft.com/office/officeart/2005/8/layout/vList4"/>
    <dgm:cxn modelId="{31B58BA4-CF1D-4FC2-88CC-C11D85051962}" type="presParOf" srcId="{D238210D-C7CA-4315-A9F1-3D17B8E1C86D}" destId="{CFF14293-06E4-499F-BA0A-6282351236C9}" srcOrd="1" destOrd="0" presId="urn:microsoft.com/office/officeart/2005/8/layout/vList4"/>
    <dgm:cxn modelId="{A37ACD6A-53A6-4F4B-B284-D379C62215F1}" type="presParOf" srcId="{D238210D-C7CA-4315-A9F1-3D17B8E1C86D}" destId="{4DB64706-0F0C-4AB5-8C65-CE99708C6724}" srcOrd="2" destOrd="0" presId="urn:microsoft.com/office/officeart/2005/8/layout/vList4"/>
    <dgm:cxn modelId="{BB055D8D-D58B-40C0-81F7-D6F80B0966F3}" type="presParOf" srcId="{C738338D-4224-478D-B710-C02AF5A94E8C}" destId="{5B416ABF-D103-47B2-BD2C-3FC1D17515BB}" srcOrd="1" destOrd="0" presId="urn:microsoft.com/office/officeart/2005/8/layout/vList4"/>
    <dgm:cxn modelId="{582C4941-479C-4A54-927B-BB7205624A50}" type="presParOf" srcId="{C738338D-4224-478D-B710-C02AF5A94E8C}" destId="{C382F305-CDEF-42EF-A7EB-A893AC9E8855}" srcOrd="2" destOrd="0" presId="urn:microsoft.com/office/officeart/2005/8/layout/vList4"/>
    <dgm:cxn modelId="{8C07EA79-0A3A-43CF-B2AF-8C1CFA0E1FAE}" type="presParOf" srcId="{C382F305-CDEF-42EF-A7EB-A893AC9E8855}" destId="{0A01BEDC-5CCC-4CEF-99DD-A61F2E7C9083}" srcOrd="0" destOrd="0" presId="urn:microsoft.com/office/officeart/2005/8/layout/vList4"/>
    <dgm:cxn modelId="{F12A6434-A026-414E-BD0A-1EFA42B3077E}" type="presParOf" srcId="{C382F305-CDEF-42EF-A7EB-A893AC9E8855}" destId="{0F4FA16E-F077-4855-9002-F46B5F098E99}" srcOrd="1" destOrd="0" presId="urn:microsoft.com/office/officeart/2005/8/layout/vList4"/>
    <dgm:cxn modelId="{194E8DB1-190F-4B0F-98F8-5B3CA1B2E028}" type="presParOf" srcId="{C382F305-CDEF-42EF-A7EB-A893AC9E8855}" destId="{904C6AF0-3630-4DA1-8A73-70529BE5EAB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3A5752-7FAF-4CEA-9CCD-F74669053264}" type="doc">
      <dgm:prSet loTypeId="urn:microsoft.com/office/officeart/2005/8/layout/vList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AECE0D-B76C-4F3E-A050-D008C14E4D15}">
      <dgm:prSet phldrT="[Text]" custT="1"/>
      <dgm:spPr/>
      <dgm:t>
        <a:bodyPr/>
        <a:lstStyle/>
        <a:p>
          <a:r>
            <a:rPr lang="en-US" sz="1200" dirty="0" smtClean="0"/>
            <a:t> Doesn’t scale: workload per functionality significant.  Only McStas mirrors ported</a:t>
          </a:r>
          <a:endParaRPr lang="en-US" sz="1200" dirty="0"/>
        </a:p>
      </dgm:t>
    </dgm:pt>
    <dgm:pt modelId="{A47736D0-C3C9-4DCF-91C9-519D32B3BE8E}" type="parTrans" cxnId="{27EDC573-1CBA-4528-B38D-8C4B3F8DA6FC}">
      <dgm:prSet/>
      <dgm:spPr/>
      <dgm:t>
        <a:bodyPr/>
        <a:lstStyle/>
        <a:p>
          <a:endParaRPr lang="en-US"/>
        </a:p>
      </dgm:t>
    </dgm:pt>
    <dgm:pt modelId="{961B9A1A-729C-4955-A991-7A9F2766B74A}" type="sibTrans" cxnId="{27EDC573-1CBA-4528-B38D-8C4B3F8DA6FC}">
      <dgm:prSet/>
      <dgm:spPr/>
      <dgm:t>
        <a:bodyPr/>
        <a:lstStyle/>
        <a:p>
          <a:endParaRPr lang="en-US"/>
        </a:p>
      </dgm:t>
    </dgm:pt>
    <dgm:pt modelId="{D675D986-6476-4F78-AEA7-823D80728641}">
      <dgm:prSet phldrT="[Text]" custT="1"/>
      <dgm:spPr/>
      <dgm:t>
        <a:bodyPr/>
        <a:lstStyle/>
        <a:p>
          <a:r>
            <a:rPr lang="en-US" sz="1200" dirty="0" smtClean="0"/>
            <a:t>Re-entry supported</a:t>
          </a:r>
          <a:endParaRPr lang="en-US" sz="1200" dirty="0"/>
        </a:p>
      </dgm:t>
    </dgm:pt>
    <dgm:pt modelId="{84EA2471-39C8-4DD0-8ED7-B3FE1E1F7E3A}" type="parTrans" cxnId="{27268938-EE03-4B79-8E33-438B8FA017A5}">
      <dgm:prSet/>
      <dgm:spPr/>
      <dgm:t>
        <a:bodyPr/>
        <a:lstStyle/>
        <a:p>
          <a:endParaRPr lang="en-US"/>
        </a:p>
      </dgm:t>
    </dgm:pt>
    <dgm:pt modelId="{C4299609-B797-441C-A18A-CF08233A8A5C}" type="sibTrans" cxnId="{27268938-EE03-4B79-8E33-438B8FA017A5}">
      <dgm:prSet/>
      <dgm:spPr/>
      <dgm:t>
        <a:bodyPr/>
        <a:lstStyle/>
        <a:p>
          <a:endParaRPr lang="en-US"/>
        </a:p>
      </dgm:t>
    </dgm:pt>
    <dgm:pt modelId="{9F7554EB-4D7A-4041-91E0-EED6734BCAC1}">
      <dgm:prSet phldrT="[Text]" custT="1"/>
      <dgm:spPr/>
      <dgm:t>
        <a:bodyPr/>
        <a:lstStyle/>
        <a:p>
          <a:r>
            <a:rPr lang="en-US" sz="1200" dirty="0" smtClean="0"/>
            <a:t>Correlations conserved (e.g. </a:t>
          </a:r>
          <a:r>
            <a:rPr lang="en-US" sz="1200" dirty="0" err="1" smtClean="0"/>
            <a:t>E,pos</a:t>
          </a:r>
          <a:r>
            <a:rPr lang="en-US" sz="1200" dirty="0" smtClean="0"/>
            <a:t>)</a:t>
          </a:r>
          <a:endParaRPr lang="en-US" sz="1200" dirty="0"/>
        </a:p>
      </dgm:t>
    </dgm:pt>
    <dgm:pt modelId="{78B127D4-B37D-49F9-BFDB-55670B6AEE1B}" type="parTrans" cxnId="{6DF537B7-0EFA-4CFD-92A0-5946119192E2}">
      <dgm:prSet/>
      <dgm:spPr/>
      <dgm:t>
        <a:bodyPr/>
        <a:lstStyle/>
        <a:p>
          <a:endParaRPr lang="en-US"/>
        </a:p>
      </dgm:t>
    </dgm:pt>
    <dgm:pt modelId="{9CB55517-2267-479D-A3FD-93CE1122428C}" type="sibTrans" cxnId="{6DF537B7-0EFA-4CFD-92A0-5946119192E2}">
      <dgm:prSet/>
      <dgm:spPr/>
      <dgm:t>
        <a:bodyPr/>
        <a:lstStyle/>
        <a:p>
          <a:endParaRPr lang="en-US"/>
        </a:p>
      </dgm:t>
    </dgm:pt>
    <dgm:pt modelId="{756A91F5-506D-482F-8B01-12D736193FDD}">
      <dgm:prSet phldrT="[Text]" custT="1"/>
      <dgm:spPr/>
      <dgm:t>
        <a:bodyPr/>
        <a:lstStyle/>
        <a:p>
          <a:r>
            <a:rPr lang="en-US" sz="1200" dirty="0" smtClean="0"/>
            <a:t> Licensing issue</a:t>
          </a:r>
          <a:endParaRPr lang="en-US" sz="1200" dirty="0"/>
        </a:p>
      </dgm:t>
    </dgm:pt>
    <dgm:pt modelId="{ECDB6A25-18CA-4CB8-BE14-6C5C4AA09F4A}" type="parTrans" cxnId="{69B000E7-6FDC-4E6D-8BEF-6E77C34DD9E7}">
      <dgm:prSet/>
      <dgm:spPr/>
      <dgm:t>
        <a:bodyPr/>
        <a:lstStyle/>
        <a:p>
          <a:endParaRPr lang="en-US"/>
        </a:p>
      </dgm:t>
    </dgm:pt>
    <dgm:pt modelId="{1A827DA5-F86F-4953-91CC-43E9BF35647E}" type="sibTrans" cxnId="{69B000E7-6FDC-4E6D-8BEF-6E77C34DD9E7}">
      <dgm:prSet/>
      <dgm:spPr/>
      <dgm:t>
        <a:bodyPr/>
        <a:lstStyle/>
        <a:p>
          <a:endParaRPr lang="en-US"/>
        </a:p>
      </dgm:t>
    </dgm:pt>
    <dgm:pt modelId="{F17655B8-05D6-4178-B1CC-E4235D970721}">
      <dgm:prSet phldrT="[Text]" custT="1"/>
      <dgm:spPr/>
      <dgm:t>
        <a:bodyPr/>
        <a:lstStyle/>
        <a:p>
          <a:r>
            <a:rPr lang="en-US" sz="1200" dirty="0" smtClean="0"/>
            <a:t>Avoids intermediate files and multiple codes</a:t>
          </a:r>
          <a:endParaRPr lang="en-US" sz="1200" dirty="0"/>
        </a:p>
      </dgm:t>
    </dgm:pt>
    <dgm:pt modelId="{0D688813-D441-407E-A6CF-86B7A93C3025}" type="parTrans" cxnId="{C4D8B0ED-317D-4118-BB43-C1891D7FCA07}">
      <dgm:prSet/>
      <dgm:spPr/>
      <dgm:t>
        <a:bodyPr/>
        <a:lstStyle/>
        <a:p>
          <a:endParaRPr lang="en-US"/>
        </a:p>
      </dgm:t>
    </dgm:pt>
    <dgm:pt modelId="{CD0965F0-6C98-4D80-9C37-C3A38241177F}" type="sibTrans" cxnId="{C4D8B0ED-317D-4118-BB43-C1891D7FCA07}">
      <dgm:prSet/>
      <dgm:spPr/>
      <dgm:t>
        <a:bodyPr/>
        <a:lstStyle/>
        <a:p>
          <a:endParaRPr lang="en-US"/>
        </a:p>
      </dgm:t>
    </dgm:pt>
    <dgm:pt modelId="{6071301F-3736-4ACF-8C98-00B1D2C56F42}">
      <dgm:prSet phldrT="[Text]" custT="1"/>
      <dgm:spPr/>
      <dgm:t>
        <a:bodyPr/>
        <a:lstStyle/>
        <a:p>
          <a:r>
            <a:rPr lang="en-US" sz="1200" dirty="0" smtClean="0"/>
            <a:t> Slow</a:t>
          </a:r>
          <a:endParaRPr lang="en-US" sz="1200" dirty="0"/>
        </a:p>
      </dgm:t>
    </dgm:pt>
    <dgm:pt modelId="{5C278163-54E6-4283-9AC2-9893D420FE35}" type="parTrans" cxnId="{4F47D38D-1870-4FB9-B1BB-D7CA1880DEEE}">
      <dgm:prSet/>
      <dgm:spPr/>
    </dgm:pt>
    <dgm:pt modelId="{71F1B435-FBCB-4239-AAED-79759953B15A}" type="sibTrans" cxnId="{4F47D38D-1870-4FB9-B1BB-D7CA1880DEEE}">
      <dgm:prSet/>
      <dgm:spPr/>
    </dgm:pt>
    <dgm:pt modelId="{C738338D-4224-478D-B710-C02AF5A94E8C}" type="pres">
      <dgm:prSet presAssocID="{B73A5752-7FAF-4CEA-9CCD-F7466905326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38210D-C7CA-4315-A9F1-3D17B8E1C86D}" type="pres">
      <dgm:prSet presAssocID="{FAAECE0D-B76C-4F3E-A050-D008C14E4D15}" presName="comp" presStyleCnt="0"/>
      <dgm:spPr/>
    </dgm:pt>
    <dgm:pt modelId="{6B4AC841-56CC-4925-B1E4-0BF2D1D4D09C}" type="pres">
      <dgm:prSet presAssocID="{FAAECE0D-B76C-4F3E-A050-D008C14E4D15}" presName="box" presStyleLbl="node1" presStyleIdx="0" presStyleCnt="2"/>
      <dgm:spPr/>
      <dgm:t>
        <a:bodyPr/>
        <a:lstStyle/>
        <a:p>
          <a:endParaRPr lang="en-US"/>
        </a:p>
      </dgm:t>
    </dgm:pt>
    <dgm:pt modelId="{CFF14293-06E4-499F-BA0A-6282351236C9}" type="pres">
      <dgm:prSet presAssocID="{FAAECE0D-B76C-4F3E-A050-D008C14E4D15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DB64706-0F0C-4AB5-8C65-CE99708C6724}" type="pres">
      <dgm:prSet presAssocID="{FAAECE0D-B76C-4F3E-A050-D008C14E4D15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16ABF-D103-47B2-BD2C-3FC1D17515BB}" type="pres">
      <dgm:prSet presAssocID="{961B9A1A-729C-4955-A991-7A9F2766B74A}" presName="spacer" presStyleCnt="0"/>
      <dgm:spPr/>
    </dgm:pt>
    <dgm:pt modelId="{C382F305-CDEF-42EF-A7EB-A893AC9E8855}" type="pres">
      <dgm:prSet presAssocID="{D675D986-6476-4F78-AEA7-823D80728641}" presName="comp" presStyleCnt="0"/>
      <dgm:spPr/>
    </dgm:pt>
    <dgm:pt modelId="{0A01BEDC-5CCC-4CEF-99DD-A61F2E7C9083}" type="pres">
      <dgm:prSet presAssocID="{D675D986-6476-4F78-AEA7-823D80728641}" presName="box" presStyleLbl="node1" presStyleIdx="1" presStyleCnt="2"/>
      <dgm:spPr/>
      <dgm:t>
        <a:bodyPr/>
        <a:lstStyle/>
        <a:p>
          <a:endParaRPr lang="en-US"/>
        </a:p>
      </dgm:t>
    </dgm:pt>
    <dgm:pt modelId="{0F4FA16E-F077-4855-9002-F46B5F098E99}" type="pres">
      <dgm:prSet presAssocID="{D675D986-6476-4F78-AEA7-823D80728641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04C6AF0-3630-4DA1-8A73-70529BE5EAB2}" type="pres">
      <dgm:prSet presAssocID="{D675D986-6476-4F78-AEA7-823D80728641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CC6FF8-29DF-4F36-A963-860B3761E4F4}" type="presOf" srcId="{D675D986-6476-4F78-AEA7-823D80728641}" destId="{0A01BEDC-5CCC-4CEF-99DD-A61F2E7C9083}" srcOrd="0" destOrd="0" presId="urn:microsoft.com/office/officeart/2005/8/layout/vList4"/>
    <dgm:cxn modelId="{C4D8B0ED-317D-4118-BB43-C1891D7FCA07}" srcId="{D675D986-6476-4F78-AEA7-823D80728641}" destId="{F17655B8-05D6-4178-B1CC-E4235D970721}" srcOrd="1" destOrd="0" parTransId="{0D688813-D441-407E-A6CF-86B7A93C3025}" sibTransId="{CD0965F0-6C98-4D80-9C37-C3A38241177F}"/>
    <dgm:cxn modelId="{0D27F155-CFED-4DA0-BD59-063FB65860C6}" type="presOf" srcId="{756A91F5-506D-482F-8B01-12D736193FDD}" destId="{4DB64706-0F0C-4AB5-8C65-CE99708C6724}" srcOrd="1" destOrd="1" presId="urn:microsoft.com/office/officeart/2005/8/layout/vList4"/>
    <dgm:cxn modelId="{20AC1128-681D-4661-8B21-5988230821A6}" type="presOf" srcId="{9F7554EB-4D7A-4041-91E0-EED6734BCAC1}" destId="{0A01BEDC-5CCC-4CEF-99DD-A61F2E7C9083}" srcOrd="0" destOrd="1" presId="urn:microsoft.com/office/officeart/2005/8/layout/vList4"/>
    <dgm:cxn modelId="{27EDC573-1CBA-4528-B38D-8C4B3F8DA6FC}" srcId="{B73A5752-7FAF-4CEA-9CCD-F74669053264}" destId="{FAAECE0D-B76C-4F3E-A050-D008C14E4D15}" srcOrd="0" destOrd="0" parTransId="{A47736D0-C3C9-4DCF-91C9-519D32B3BE8E}" sibTransId="{961B9A1A-729C-4955-A991-7A9F2766B74A}"/>
    <dgm:cxn modelId="{27797E06-6CEB-4E6E-8582-4B3F58086CEF}" type="presOf" srcId="{6071301F-3736-4ACF-8C98-00B1D2C56F42}" destId="{6B4AC841-56CC-4925-B1E4-0BF2D1D4D09C}" srcOrd="0" destOrd="2" presId="urn:microsoft.com/office/officeart/2005/8/layout/vList4"/>
    <dgm:cxn modelId="{47A0AC8A-BF9A-4C15-B890-CBBE2075817C}" type="presOf" srcId="{FAAECE0D-B76C-4F3E-A050-D008C14E4D15}" destId="{6B4AC841-56CC-4925-B1E4-0BF2D1D4D09C}" srcOrd="0" destOrd="0" presId="urn:microsoft.com/office/officeart/2005/8/layout/vList4"/>
    <dgm:cxn modelId="{E9EDBD83-8A46-4274-9094-739716FA065E}" type="presOf" srcId="{D675D986-6476-4F78-AEA7-823D80728641}" destId="{904C6AF0-3630-4DA1-8A73-70529BE5EAB2}" srcOrd="1" destOrd="0" presId="urn:microsoft.com/office/officeart/2005/8/layout/vList4"/>
    <dgm:cxn modelId="{C334CFC8-1FAA-4653-8AD0-55F023AD0553}" type="presOf" srcId="{6071301F-3736-4ACF-8C98-00B1D2C56F42}" destId="{4DB64706-0F0C-4AB5-8C65-CE99708C6724}" srcOrd="1" destOrd="2" presId="urn:microsoft.com/office/officeart/2005/8/layout/vList4"/>
    <dgm:cxn modelId="{CB190DF4-33A8-4075-BD63-2993E4903F8A}" type="presOf" srcId="{B73A5752-7FAF-4CEA-9CCD-F74669053264}" destId="{C738338D-4224-478D-B710-C02AF5A94E8C}" srcOrd="0" destOrd="0" presId="urn:microsoft.com/office/officeart/2005/8/layout/vList4"/>
    <dgm:cxn modelId="{A222CFA3-1469-46EC-8732-01BE2E0CF1A4}" type="presOf" srcId="{756A91F5-506D-482F-8B01-12D736193FDD}" destId="{6B4AC841-56CC-4925-B1E4-0BF2D1D4D09C}" srcOrd="0" destOrd="1" presId="urn:microsoft.com/office/officeart/2005/8/layout/vList4"/>
    <dgm:cxn modelId="{5ABA7842-37ED-43CC-86E8-484488737BBA}" type="presOf" srcId="{F17655B8-05D6-4178-B1CC-E4235D970721}" destId="{904C6AF0-3630-4DA1-8A73-70529BE5EAB2}" srcOrd="1" destOrd="2" presId="urn:microsoft.com/office/officeart/2005/8/layout/vList4"/>
    <dgm:cxn modelId="{27268938-EE03-4B79-8E33-438B8FA017A5}" srcId="{B73A5752-7FAF-4CEA-9CCD-F74669053264}" destId="{D675D986-6476-4F78-AEA7-823D80728641}" srcOrd="1" destOrd="0" parTransId="{84EA2471-39C8-4DD0-8ED7-B3FE1E1F7E3A}" sibTransId="{C4299609-B797-441C-A18A-CF08233A8A5C}"/>
    <dgm:cxn modelId="{009036B5-C868-407D-908A-7E51D00F05E6}" type="presOf" srcId="{F17655B8-05D6-4178-B1CC-E4235D970721}" destId="{0A01BEDC-5CCC-4CEF-99DD-A61F2E7C9083}" srcOrd="0" destOrd="2" presId="urn:microsoft.com/office/officeart/2005/8/layout/vList4"/>
    <dgm:cxn modelId="{69B000E7-6FDC-4E6D-8BEF-6E77C34DD9E7}" srcId="{FAAECE0D-B76C-4F3E-A050-D008C14E4D15}" destId="{756A91F5-506D-482F-8B01-12D736193FDD}" srcOrd="0" destOrd="0" parTransId="{ECDB6A25-18CA-4CB8-BE14-6C5C4AA09F4A}" sibTransId="{1A827DA5-F86F-4953-91CC-43E9BF35647E}"/>
    <dgm:cxn modelId="{4F47D38D-1870-4FB9-B1BB-D7CA1880DEEE}" srcId="{FAAECE0D-B76C-4F3E-A050-D008C14E4D15}" destId="{6071301F-3736-4ACF-8C98-00B1D2C56F42}" srcOrd="1" destOrd="0" parTransId="{5C278163-54E6-4283-9AC2-9893D420FE35}" sibTransId="{71F1B435-FBCB-4239-AAED-79759953B15A}"/>
    <dgm:cxn modelId="{9D109D0E-9E6C-493D-8EBE-63C4448C4441}" type="presOf" srcId="{FAAECE0D-B76C-4F3E-A050-D008C14E4D15}" destId="{4DB64706-0F0C-4AB5-8C65-CE99708C6724}" srcOrd="1" destOrd="0" presId="urn:microsoft.com/office/officeart/2005/8/layout/vList4"/>
    <dgm:cxn modelId="{76885512-B868-4E2D-BDAA-ADB8D6010E0E}" type="presOf" srcId="{9F7554EB-4D7A-4041-91E0-EED6734BCAC1}" destId="{904C6AF0-3630-4DA1-8A73-70529BE5EAB2}" srcOrd="1" destOrd="1" presId="urn:microsoft.com/office/officeart/2005/8/layout/vList4"/>
    <dgm:cxn modelId="{6DF537B7-0EFA-4CFD-92A0-5946119192E2}" srcId="{D675D986-6476-4F78-AEA7-823D80728641}" destId="{9F7554EB-4D7A-4041-91E0-EED6734BCAC1}" srcOrd="0" destOrd="0" parTransId="{78B127D4-B37D-49F9-BFDB-55670B6AEE1B}" sibTransId="{9CB55517-2267-479D-A3FD-93CE1122428C}"/>
    <dgm:cxn modelId="{D5081706-4DD2-4E5E-8573-D0087D42AA44}" type="presParOf" srcId="{C738338D-4224-478D-B710-C02AF5A94E8C}" destId="{D238210D-C7CA-4315-A9F1-3D17B8E1C86D}" srcOrd="0" destOrd="0" presId="urn:microsoft.com/office/officeart/2005/8/layout/vList4"/>
    <dgm:cxn modelId="{703AF1F5-7FDB-43A5-BA76-9C68B957285B}" type="presParOf" srcId="{D238210D-C7CA-4315-A9F1-3D17B8E1C86D}" destId="{6B4AC841-56CC-4925-B1E4-0BF2D1D4D09C}" srcOrd="0" destOrd="0" presId="urn:microsoft.com/office/officeart/2005/8/layout/vList4"/>
    <dgm:cxn modelId="{FB455134-3B0F-4839-AC28-DA948979D2E4}" type="presParOf" srcId="{D238210D-C7CA-4315-A9F1-3D17B8E1C86D}" destId="{CFF14293-06E4-499F-BA0A-6282351236C9}" srcOrd="1" destOrd="0" presId="urn:microsoft.com/office/officeart/2005/8/layout/vList4"/>
    <dgm:cxn modelId="{6C7964D0-0E49-4B4C-BB95-268DC9E8DCE3}" type="presParOf" srcId="{D238210D-C7CA-4315-A9F1-3D17B8E1C86D}" destId="{4DB64706-0F0C-4AB5-8C65-CE99708C6724}" srcOrd="2" destOrd="0" presId="urn:microsoft.com/office/officeart/2005/8/layout/vList4"/>
    <dgm:cxn modelId="{4CDB1AD8-E822-4835-927D-4C503C4C4D26}" type="presParOf" srcId="{C738338D-4224-478D-B710-C02AF5A94E8C}" destId="{5B416ABF-D103-47B2-BD2C-3FC1D17515BB}" srcOrd="1" destOrd="0" presId="urn:microsoft.com/office/officeart/2005/8/layout/vList4"/>
    <dgm:cxn modelId="{B6B33344-844F-48CA-8B6F-E88AB5C71097}" type="presParOf" srcId="{C738338D-4224-478D-B710-C02AF5A94E8C}" destId="{C382F305-CDEF-42EF-A7EB-A893AC9E8855}" srcOrd="2" destOrd="0" presId="urn:microsoft.com/office/officeart/2005/8/layout/vList4"/>
    <dgm:cxn modelId="{F015AA87-A0C4-43E5-AD1E-5D9765EC1B4A}" type="presParOf" srcId="{C382F305-CDEF-42EF-A7EB-A893AC9E8855}" destId="{0A01BEDC-5CCC-4CEF-99DD-A61F2E7C9083}" srcOrd="0" destOrd="0" presId="urn:microsoft.com/office/officeart/2005/8/layout/vList4"/>
    <dgm:cxn modelId="{73794F2C-16DE-42DC-BB06-5158B998D1CF}" type="presParOf" srcId="{C382F305-CDEF-42EF-A7EB-A893AC9E8855}" destId="{0F4FA16E-F077-4855-9002-F46B5F098E99}" srcOrd="1" destOrd="0" presId="urn:microsoft.com/office/officeart/2005/8/layout/vList4"/>
    <dgm:cxn modelId="{44109B9A-143C-48E0-8DCC-6FC9068CA4BB}" type="presParOf" srcId="{C382F305-CDEF-42EF-A7EB-A893AC9E8855}" destId="{904C6AF0-3630-4DA1-8A73-70529BE5EAB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BCE95A-7C3C-4804-B3CD-50E9A758EFCB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32170491-ACFA-4B3B-82D5-60BA707821A7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35B72EF6-CF38-431F-8DDD-9EFD4A6F6F7B}" type="parTrans" cxnId="{62ABAD85-BD75-4374-B158-D1016BFADE52}">
      <dgm:prSet/>
      <dgm:spPr/>
      <dgm:t>
        <a:bodyPr/>
        <a:lstStyle/>
        <a:p>
          <a:endParaRPr lang="en-US"/>
        </a:p>
      </dgm:t>
    </dgm:pt>
    <dgm:pt modelId="{55FB279B-A9E1-43A5-98DF-2CE548B62278}" type="sibTrans" cxnId="{62ABAD85-BD75-4374-B158-D1016BFADE52}">
      <dgm:prSet/>
      <dgm:spPr/>
      <dgm:t>
        <a:bodyPr/>
        <a:lstStyle/>
        <a:p>
          <a:endParaRPr lang="en-US"/>
        </a:p>
      </dgm:t>
    </dgm:pt>
    <dgm:pt modelId="{656AB0E5-B589-46CE-A266-1614C41DD0F6}">
      <dgm:prSet phldrT="[Text]"/>
      <dgm:spPr/>
      <dgm:t>
        <a:bodyPr/>
        <a:lstStyle/>
        <a:p>
          <a:r>
            <a:rPr lang="en-US" dirty="0" smtClean="0"/>
            <a:t>Zoom</a:t>
          </a:r>
          <a:endParaRPr lang="en-US" dirty="0"/>
        </a:p>
      </dgm:t>
    </dgm:pt>
    <dgm:pt modelId="{F7D21040-569C-4331-9339-FAC9A482CE7A}" type="parTrans" cxnId="{8C50E8FD-6F58-41C2-9EAE-DCD352F13369}">
      <dgm:prSet/>
      <dgm:spPr/>
      <dgm:t>
        <a:bodyPr/>
        <a:lstStyle/>
        <a:p>
          <a:endParaRPr lang="en-US"/>
        </a:p>
      </dgm:t>
    </dgm:pt>
    <dgm:pt modelId="{155C8484-3A7A-4224-810A-8A35D79368AD}" type="sibTrans" cxnId="{8C50E8FD-6F58-41C2-9EAE-DCD352F13369}">
      <dgm:prSet/>
      <dgm:spPr/>
      <dgm:t>
        <a:bodyPr/>
        <a:lstStyle/>
        <a:p>
          <a:endParaRPr lang="en-US"/>
        </a:p>
      </dgm:t>
    </dgm:pt>
    <dgm:pt modelId="{F061D7B1-F4DE-4551-9277-E393520EA59B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80859F67-5354-4F52-8FDF-DDE7A5A31B42}" type="parTrans" cxnId="{31A97188-4E39-4850-ADF4-7C1FDDC8EAA3}">
      <dgm:prSet/>
      <dgm:spPr/>
      <dgm:t>
        <a:bodyPr/>
        <a:lstStyle/>
        <a:p>
          <a:endParaRPr lang="en-US"/>
        </a:p>
      </dgm:t>
    </dgm:pt>
    <dgm:pt modelId="{3DC0376A-AD52-4B23-947B-3CA1CCA56E4C}" type="sibTrans" cxnId="{31A97188-4E39-4850-ADF4-7C1FDDC8EAA3}">
      <dgm:prSet/>
      <dgm:spPr/>
      <dgm:t>
        <a:bodyPr/>
        <a:lstStyle/>
        <a:p>
          <a:endParaRPr lang="en-US"/>
        </a:p>
      </dgm:t>
    </dgm:pt>
    <dgm:pt modelId="{D5962501-BDC1-4C80-B1D3-3A2C47331977}" type="pres">
      <dgm:prSet presAssocID="{4EBCE95A-7C3C-4804-B3CD-50E9A758EFCB}" presName="Name0" presStyleCnt="0">
        <dgm:presLayoutVars>
          <dgm:dir/>
          <dgm:animLvl val="lvl"/>
          <dgm:resizeHandles val="exact"/>
        </dgm:presLayoutVars>
      </dgm:prSet>
      <dgm:spPr/>
    </dgm:pt>
    <dgm:pt modelId="{A68357D5-8282-4129-AA8C-6FD2FD9E1539}" type="pres">
      <dgm:prSet presAssocID="{4EBCE95A-7C3C-4804-B3CD-50E9A758EFCB}" presName="dummy" presStyleCnt="0"/>
      <dgm:spPr/>
    </dgm:pt>
    <dgm:pt modelId="{992F42CE-116D-4C3B-B3F6-9C143094B6DC}" type="pres">
      <dgm:prSet presAssocID="{4EBCE95A-7C3C-4804-B3CD-50E9A758EFCB}" presName="linH" presStyleCnt="0"/>
      <dgm:spPr/>
    </dgm:pt>
    <dgm:pt modelId="{1B519895-50B6-4CC1-904C-68F3434C8274}" type="pres">
      <dgm:prSet presAssocID="{4EBCE95A-7C3C-4804-B3CD-50E9A758EFCB}" presName="padding1" presStyleCnt="0"/>
      <dgm:spPr/>
    </dgm:pt>
    <dgm:pt modelId="{55BF16B7-3E08-4855-9C4C-7DE8ACCF0D5D}" type="pres">
      <dgm:prSet presAssocID="{32170491-ACFA-4B3B-82D5-60BA707821A7}" presName="linV" presStyleCnt="0"/>
      <dgm:spPr/>
    </dgm:pt>
    <dgm:pt modelId="{801D1B69-62B0-414E-8CCE-CFF4D31B0C79}" type="pres">
      <dgm:prSet presAssocID="{32170491-ACFA-4B3B-82D5-60BA707821A7}" presName="spVertical1" presStyleCnt="0"/>
      <dgm:spPr/>
    </dgm:pt>
    <dgm:pt modelId="{4170E7B1-CB8B-4EFF-98DF-58D82E8AE621}" type="pres">
      <dgm:prSet presAssocID="{32170491-ACFA-4B3B-82D5-60BA707821A7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9D4BC7-49FD-46B3-BC18-0616CDA604B5}" type="pres">
      <dgm:prSet presAssocID="{32170491-ACFA-4B3B-82D5-60BA707821A7}" presName="spVertical2" presStyleCnt="0"/>
      <dgm:spPr/>
    </dgm:pt>
    <dgm:pt modelId="{65BC77F7-90D7-484F-A9A9-5CCF0825DBC4}" type="pres">
      <dgm:prSet presAssocID="{32170491-ACFA-4B3B-82D5-60BA707821A7}" presName="spVertical3" presStyleCnt="0"/>
      <dgm:spPr/>
    </dgm:pt>
    <dgm:pt modelId="{D6D47ED2-25C7-4B60-8B09-30A1A55214DC}" type="pres">
      <dgm:prSet presAssocID="{55FB279B-A9E1-43A5-98DF-2CE548B62278}" presName="space" presStyleCnt="0"/>
      <dgm:spPr/>
    </dgm:pt>
    <dgm:pt modelId="{0376EFE9-98FA-4965-9043-E317E1F0014D}" type="pres">
      <dgm:prSet presAssocID="{656AB0E5-B589-46CE-A266-1614C41DD0F6}" presName="linV" presStyleCnt="0"/>
      <dgm:spPr/>
    </dgm:pt>
    <dgm:pt modelId="{525FCD13-7A49-4B71-A6A9-751D70F1E739}" type="pres">
      <dgm:prSet presAssocID="{656AB0E5-B589-46CE-A266-1614C41DD0F6}" presName="spVertical1" presStyleCnt="0"/>
      <dgm:spPr/>
    </dgm:pt>
    <dgm:pt modelId="{784C6387-55DB-49CE-9BE9-A27C21A9B8BF}" type="pres">
      <dgm:prSet presAssocID="{656AB0E5-B589-46CE-A266-1614C41DD0F6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A2746-C236-4C2F-B875-2EAB5D72E923}" type="pres">
      <dgm:prSet presAssocID="{656AB0E5-B589-46CE-A266-1614C41DD0F6}" presName="spVertical2" presStyleCnt="0"/>
      <dgm:spPr/>
    </dgm:pt>
    <dgm:pt modelId="{51FC292C-5101-481D-AEE1-AD72EB8B575B}" type="pres">
      <dgm:prSet presAssocID="{656AB0E5-B589-46CE-A266-1614C41DD0F6}" presName="spVertical3" presStyleCnt="0"/>
      <dgm:spPr/>
    </dgm:pt>
    <dgm:pt modelId="{08EB1BD7-E826-482D-9A84-759F95F3E312}" type="pres">
      <dgm:prSet presAssocID="{155C8484-3A7A-4224-810A-8A35D79368AD}" presName="space" presStyleCnt="0"/>
      <dgm:spPr/>
    </dgm:pt>
    <dgm:pt modelId="{E519552F-6BC2-43B2-9F39-349888AD5E2A}" type="pres">
      <dgm:prSet presAssocID="{F061D7B1-F4DE-4551-9277-E393520EA59B}" presName="linV" presStyleCnt="0"/>
      <dgm:spPr/>
    </dgm:pt>
    <dgm:pt modelId="{4F60DD8A-8CBD-4F1D-956F-B25BD7EDF3C3}" type="pres">
      <dgm:prSet presAssocID="{F061D7B1-F4DE-4551-9277-E393520EA59B}" presName="spVertical1" presStyleCnt="0"/>
      <dgm:spPr/>
    </dgm:pt>
    <dgm:pt modelId="{260E04A5-BB3D-4DCF-9DC7-38D89F33551A}" type="pres">
      <dgm:prSet presAssocID="{F061D7B1-F4DE-4551-9277-E393520EA59B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74C8AB-FEA1-4F49-AC88-8D1823C7E04F}" type="pres">
      <dgm:prSet presAssocID="{F061D7B1-F4DE-4551-9277-E393520EA59B}" presName="spVertical2" presStyleCnt="0"/>
      <dgm:spPr/>
    </dgm:pt>
    <dgm:pt modelId="{0F55296B-94AC-4C25-B5BA-AF2AA2C71F2C}" type="pres">
      <dgm:prSet presAssocID="{F061D7B1-F4DE-4551-9277-E393520EA59B}" presName="spVertical3" presStyleCnt="0"/>
      <dgm:spPr/>
    </dgm:pt>
    <dgm:pt modelId="{18AA1BCD-07BD-437A-BBF1-AD99293E0A5A}" type="pres">
      <dgm:prSet presAssocID="{4EBCE95A-7C3C-4804-B3CD-50E9A758EFCB}" presName="padding2" presStyleCnt="0"/>
      <dgm:spPr/>
    </dgm:pt>
    <dgm:pt modelId="{DAC5B1EC-090A-4DAF-B603-EE44205022CF}" type="pres">
      <dgm:prSet presAssocID="{4EBCE95A-7C3C-4804-B3CD-50E9A758EFCB}" presName="negArrow" presStyleCnt="0"/>
      <dgm:spPr/>
    </dgm:pt>
    <dgm:pt modelId="{254F2487-BDCD-42E6-9C6A-F4CD19A361D2}" type="pres">
      <dgm:prSet presAssocID="{4EBCE95A-7C3C-4804-B3CD-50E9A758EFCB}" presName="backgroundArrow" presStyleLbl="node1" presStyleIdx="0" presStyleCnt="1"/>
      <dgm:spPr/>
    </dgm:pt>
  </dgm:ptLst>
  <dgm:cxnLst>
    <dgm:cxn modelId="{D98846E5-CABF-40D3-885E-7AA182F63790}" type="presOf" srcId="{F061D7B1-F4DE-4551-9277-E393520EA59B}" destId="{260E04A5-BB3D-4DCF-9DC7-38D89F33551A}" srcOrd="0" destOrd="0" presId="urn:microsoft.com/office/officeart/2005/8/layout/hProcess3"/>
    <dgm:cxn modelId="{ADAABB8C-F2D3-49DC-9BDE-A7E6F385816E}" type="presOf" srcId="{32170491-ACFA-4B3B-82D5-60BA707821A7}" destId="{4170E7B1-CB8B-4EFF-98DF-58D82E8AE621}" srcOrd="0" destOrd="0" presId="urn:microsoft.com/office/officeart/2005/8/layout/hProcess3"/>
    <dgm:cxn modelId="{31A97188-4E39-4850-ADF4-7C1FDDC8EAA3}" srcId="{4EBCE95A-7C3C-4804-B3CD-50E9A758EFCB}" destId="{F061D7B1-F4DE-4551-9277-E393520EA59B}" srcOrd="2" destOrd="0" parTransId="{80859F67-5354-4F52-8FDF-DDE7A5A31B42}" sibTransId="{3DC0376A-AD52-4B23-947B-3CA1CCA56E4C}"/>
    <dgm:cxn modelId="{36D651C2-92DF-46B2-9D61-5BEBF3537A74}" type="presOf" srcId="{656AB0E5-B589-46CE-A266-1614C41DD0F6}" destId="{784C6387-55DB-49CE-9BE9-A27C21A9B8BF}" srcOrd="0" destOrd="0" presId="urn:microsoft.com/office/officeart/2005/8/layout/hProcess3"/>
    <dgm:cxn modelId="{8C50E8FD-6F58-41C2-9EAE-DCD352F13369}" srcId="{4EBCE95A-7C3C-4804-B3CD-50E9A758EFCB}" destId="{656AB0E5-B589-46CE-A266-1614C41DD0F6}" srcOrd="1" destOrd="0" parTransId="{F7D21040-569C-4331-9339-FAC9A482CE7A}" sibTransId="{155C8484-3A7A-4224-810A-8A35D79368AD}"/>
    <dgm:cxn modelId="{62ABAD85-BD75-4374-B158-D1016BFADE52}" srcId="{4EBCE95A-7C3C-4804-B3CD-50E9A758EFCB}" destId="{32170491-ACFA-4B3B-82D5-60BA707821A7}" srcOrd="0" destOrd="0" parTransId="{35B72EF6-CF38-431F-8DDD-9EFD4A6F6F7B}" sibTransId="{55FB279B-A9E1-43A5-98DF-2CE548B62278}"/>
    <dgm:cxn modelId="{7B9ED208-7BCC-431E-919E-FD9216CA3EAA}" type="presOf" srcId="{4EBCE95A-7C3C-4804-B3CD-50E9A758EFCB}" destId="{D5962501-BDC1-4C80-B1D3-3A2C47331977}" srcOrd="0" destOrd="0" presId="urn:microsoft.com/office/officeart/2005/8/layout/hProcess3"/>
    <dgm:cxn modelId="{C9BEFD46-34A5-48F5-AB6B-F9DB4139A4D4}" type="presParOf" srcId="{D5962501-BDC1-4C80-B1D3-3A2C47331977}" destId="{A68357D5-8282-4129-AA8C-6FD2FD9E1539}" srcOrd="0" destOrd="0" presId="urn:microsoft.com/office/officeart/2005/8/layout/hProcess3"/>
    <dgm:cxn modelId="{F90EA495-CF86-4592-A9DF-2A0906E1B302}" type="presParOf" srcId="{D5962501-BDC1-4C80-B1D3-3A2C47331977}" destId="{992F42CE-116D-4C3B-B3F6-9C143094B6DC}" srcOrd="1" destOrd="0" presId="urn:microsoft.com/office/officeart/2005/8/layout/hProcess3"/>
    <dgm:cxn modelId="{EA6124B9-DDFB-462F-A2E0-1BBAE197FF03}" type="presParOf" srcId="{992F42CE-116D-4C3B-B3F6-9C143094B6DC}" destId="{1B519895-50B6-4CC1-904C-68F3434C8274}" srcOrd="0" destOrd="0" presId="urn:microsoft.com/office/officeart/2005/8/layout/hProcess3"/>
    <dgm:cxn modelId="{DD788CB1-953A-47EE-8C06-079B4940F57C}" type="presParOf" srcId="{992F42CE-116D-4C3B-B3F6-9C143094B6DC}" destId="{55BF16B7-3E08-4855-9C4C-7DE8ACCF0D5D}" srcOrd="1" destOrd="0" presId="urn:microsoft.com/office/officeart/2005/8/layout/hProcess3"/>
    <dgm:cxn modelId="{338DFAAC-7346-4770-BA23-4167E4C50812}" type="presParOf" srcId="{55BF16B7-3E08-4855-9C4C-7DE8ACCF0D5D}" destId="{801D1B69-62B0-414E-8CCE-CFF4D31B0C79}" srcOrd="0" destOrd="0" presId="urn:microsoft.com/office/officeart/2005/8/layout/hProcess3"/>
    <dgm:cxn modelId="{3246F4D1-F64A-440E-A20A-4CE5D6F910A0}" type="presParOf" srcId="{55BF16B7-3E08-4855-9C4C-7DE8ACCF0D5D}" destId="{4170E7B1-CB8B-4EFF-98DF-58D82E8AE621}" srcOrd="1" destOrd="0" presId="urn:microsoft.com/office/officeart/2005/8/layout/hProcess3"/>
    <dgm:cxn modelId="{78F3F86B-2314-44AD-BE6C-ECBC71D13CB7}" type="presParOf" srcId="{55BF16B7-3E08-4855-9C4C-7DE8ACCF0D5D}" destId="{8D9D4BC7-49FD-46B3-BC18-0616CDA604B5}" srcOrd="2" destOrd="0" presId="urn:microsoft.com/office/officeart/2005/8/layout/hProcess3"/>
    <dgm:cxn modelId="{A36890C8-650A-42AD-AD64-4F4A02A2AED8}" type="presParOf" srcId="{55BF16B7-3E08-4855-9C4C-7DE8ACCF0D5D}" destId="{65BC77F7-90D7-484F-A9A9-5CCF0825DBC4}" srcOrd="3" destOrd="0" presId="urn:microsoft.com/office/officeart/2005/8/layout/hProcess3"/>
    <dgm:cxn modelId="{8E959A21-72D0-4333-BE14-87F3F58A00C9}" type="presParOf" srcId="{992F42CE-116D-4C3B-B3F6-9C143094B6DC}" destId="{D6D47ED2-25C7-4B60-8B09-30A1A55214DC}" srcOrd="2" destOrd="0" presId="urn:microsoft.com/office/officeart/2005/8/layout/hProcess3"/>
    <dgm:cxn modelId="{D286B7A7-FBDD-446E-A13D-999BF9390175}" type="presParOf" srcId="{992F42CE-116D-4C3B-B3F6-9C143094B6DC}" destId="{0376EFE9-98FA-4965-9043-E317E1F0014D}" srcOrd="3" destOrd="0" presId="urn:microsoft.com/office/officeart/2005/8/layout/hProcess3"/>
    <dgm:cxn modelId="{892790A0-7CE9-4897-9BF0-7ED10F3931D8}" type="presParOf" srcId="{0376EFE9-98FA-4965-9043-E317E1F0014D}" destId="{525FCD13-7A49-4B71-A6A9-751D70F1E739}" srcOrd="0" destOrd="0" presId="urn:microsoft.com/office/officeart/2005/8/layout/hProcess3"/>
    <dgm:cxn modelId="{731517D3-5A51-40A2-9ECA-34136B473404}" type="presParOf" srcId="{0376EFE9-98FA-4965-9043-E317E1F0014D}" destId="{784C6387-55DB-49CE-9BE9-A27C21A9B8BF}" srcOrd="1" destOrd="0" presId="urn:microsoft.com/office/officeart/2005/8/layout/hProcess3"/>
    <dgm:cxn modelId="{ABA3038C-3ABD-4FC3-89E3-168328CCCD4D}" type="presParOf" srcId="{0376EFE9-98FA-4965-9043-E317E1F0014D}" destId="{1CDA2746-C236-4C2F-B875-2EAB5D72E923}" srcOrd="2" destOrd="0" presId="urn:microsoft.com/office/officeart/2005/8/layout/hProcess3"/>
    <dgm:cxn modelId="{468ECA17-0945-4C53-86EA-9A7615400D2D}" type="presParOf" srcId="{0376EFE9-98FA-4965-9043-E317E1F0014D}" destId="{51FC292C-5101-481D-AEE1-AD72EB8B575B}" srcOrd="3" destOrd="0" presId="urn:microsoft.com/office/officeart/2005/8/layout/hProcess3"/>
    <dgm:cxn modelId="{EDD48F94-23AC-4FE6-9CD2-3F40E890F670}" type="presParOf" srcId="{992F42CE-116D-4C3B-B3F6-9C143094B6DC}" destId="{08EB1BD7-E826-482D-9A84-759F95F3E312}" srcOrd="4" destOrd="0" presId="urn:microsoft.com/office/officeart/2005/8/layout/hProcess3"/>
    <dgm:cxn modelId="{5E2397D2-480A-4F51-9322-82A8C6C39F35}" type="presParOf" srcId="{992F42CE-116D-4C3B-B3F6-9C143094B6DC}" destId="{E519552F-6BC2-43B2-9F39-349888AD5E2A}" srcOrd="5" destOrd="0" presId="urn:microsoft.com/office/officeart/2005/8/layout/hProcess3"/>
    <dgm:cxn modelId="{65C34B83-0B42-4F95-A782-792AB2BA81A2}" type="presParOf" srcId="{E519552F-6BC2-43B2-9F39-349888AD5E2A}" destId="{4F60DD8A-8CBD-4F1D-956F-B25BD7EDF3C3}" srcOrd="0" destOrd="0" presId="urn:microsoft.com/office/officeart/2005/8/layout/hProcess3"/>
    <dgm:cxn modelId="{92F78C6A-DE86-4717-B50D-227FA9840096}" type="presParOf" srcId="{E519552F-6BC2-43B2-9F39-349888AD5E2A}" destId="{260E04A5-BB3D-4DCF-9DC7-38D89F33551A}" srcOrd="1" destOrd="0" presId="urn:microsoft.com/office/officeart/2005/8/layout/hProcess3"/>
    <dgm:cxn modelId="{A93B1E68-03BC-47A4-9E72-C58865BC2298}" type="presParOf" srcId="{E519552F-6BC2-43B2-9F39-349888AD5E2A}" destId="{FC74C8AB-FEA1-4F49-AC88-8D1823C7E04F}" srcOrd="2" destOrd="0" presId="urn:microsoft.com/office/officeart/2005/8/layout/hProcess3"/>
    <dgm:cxn modelId="{5B5B58FA-FFD0-4811-9D8F-E4ACAFEB6CC8}" type="presParOf" srcId="{E519552F-6BC2-43B2-9F39-349888AD5E2A}" destId="{0F55296B-94AC-4C25-B5BA-AF2AA2C71F2C}" srcOrd="3" destOrd="0" presId="urn:microsoft.com/office/officeart/2005/8/layout/hProcess3"/>
    <dgm:cxn modelId="{C0F3C58E-43E3-49A5-86B2-5CE41AAB1F6A}" type="presParOf" srcId="{992F42CE-116D-4C3B-B3F6-9C143094B6DC}" destId="{18AA1BCD-07BD-437A-BBF1-AD99293E0A5A}" srcOrd="6" destOrd="0" presId="urn:microsoft.com/office/officeart/2005/8/layout/hProcess3"/>
    <dgm:cxn modelId="{12D17477-1297-412A-9D81-B79CBD88EAFE}" type="presParOf" srcId="{992F42CE-116D-4C3B-B3F6-9C143094B6DC}" destId="{DAC5B1EC-090A-4DAF-B603-EE44205022CF}" srcOrd="7" destOrd="0" presId="urn:microsoft.com/office/officeart/2005/8/layout/hProcess3"/>
    <dgm:cxn modelId="{8416097F-DC94-47A9-8B65-165BAD5BEE85}" type="presParOf" srcId="{992F42CE-116D-4C3B-B3F6-9C143094B6DC}" destId="{254F2487-BDCD-42E6-9C6A-F4CD19A361D2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4AC841-56CC-4925-B1E4-0BF2D1D4D09C}">
      <dsp:nvSpPr>
        <dsp:cNvPr id="0" name=""/>
        <dsp:cNvSpPr/>
      </dsp:nvSpPr>
      <dsp:spPr>
        <a:xfrm>
          <a:off x="0" y="0"/>
          <a:ext cx="4536503" cy="8302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Con’s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 Correlations (e.g. E, pos, angles) unaccounted for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No re-entry (format is write-only)</a:t>
          </a:r>
          <a:endParaRPr lang="en-US" sz="1000" kern="1200" dirty="0"/>
        </a:p>
      </dsp:txBody>
      <dsp:txXfrm>
        <a:off x="990326" y="0"/>
        <a:ext cx="3546177" cy="830258"/>
      </dsp:txXfrm>
    </dsp:sp>
    <dsp:sp modelId="{CFF14293-06E4-499F-BA0A-6282351236C9}">
      <dsp:nvSpPr>
        <dsp:cNvPr id="0" name=""/>
        <dsp:cNvSpPr/>
      </dsp:nvSpPr>
      <dsp:spPr>
        <a:xfrm>
          <a:off x="83025" y="83025"/>
          <a:ext cx="907300" cy="6642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A01BEDC-5CCC-4CEF-99DD-A61F2E7C9083}">
      <dsp:nvSpPr>
        <dsp:cNvPr id="0" name=""/>
        <dsp:cNvSpPr/>
      </dsp:nvSpPr>
      <dsp:spPr>
        <a:xfrm>
          <a:off x="0" y="913284"/>
          <a:ext cx="4536503" cy="8302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Pro’s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Fast  - MCNP calculation done once-and-for-all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Avoids licensing issues</a:t>
          </a:r>
          <a:endParaRPr lang="en-US" sz="1000" kern="1200" dirty="0"/>
        </a:p>
      </dsp:txBody>
      <dsp:txXfrm>
        <a:off x="990326" y="913284"/>
        <a:ext cx="3546177" cy="830258"/>
      </dsp:txXfrm>
    </dsp:sp>
    <dsp:sp modelId="{0F4FA16E-F077-4855-9002-F46B5F098E99}">
      <dsp:nvSpPr>
        <dsp:cNvPr id="0" name=""/>
        <dsp:cNvSpPr/>
      </dsp:nvSpPr>
      <dsp:spPr>
        <a:xfrm>
          <a:off x="83025" y="996309"/>
          <a:ext cx="907300" cy="6642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4AC841-56CC-4925-B1E4-0BF2D1D4D09C}">
      <dsp:nvSpPr>
        <dsp:cNvPr id="0" name=""/>
        <dsp:cNvSpPr/>
      </dsp:nvSpPr>
      <dsp:spPr>
        <a:xfrm>
          <a:off x="0" y="0"/>
          <a:ext cx="4536504" cy="8302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Con’s</a:t>
          </a:r>
          <a:endParaRPr lang="en-US" sz="10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 </a:t>
          </a:r>
          <a:r>
            <a:rPr lang="en-US" sz="800" kern="1200" dirty="0" err="1" smtClean="0"/>
            <a:t>ascii</a:t>
          </a:r>
          <a:r>
            <a:rPr lang="en-US" sz="800" kern="1200" dirty="0" smtClean="0"/>
            <a:t> file enormous: ~0.2kB/</a:t>
          </a:r>
          <a:r>
            <a:rPr lang="en-US" sz="800" kern="1200" dirty="0" err="1" smtClean="0"/>
            <a:t>evt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Write out at 1 surface only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No re-entry (format is write-only)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Cannot run MPI</a:t>
          </a:r>
          <a:endParaRPr lang="en-US" sz="800" kern="1200" dirty="0"/>
        </a:p>
      </dsp:txBody>
      <dsp:txXfrm>
        <a:off x="990326" y="0"/>
        <a:ext cx="3546177" cy="830258"/>
      </dsp:txXfrm>
    </dsp:sp>
    <dsp:sp modelId="{CFF14293-06E4-499F-BA0A-6282351236C9}">
      <dsp:nvSpPr>
        <dsp:cNvPr id="0" name=""/>
        <dsp:cNvSpPr/>
      </dsp:nvSpPr>
      <dsp:spPr>
        <a:xfrm>
          <a:off x="83025" y="83025"/>
          <a:ext cx="907300" cy="6642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A01BEDC-5CCC-4CEF-99DD-A61F2E7C9083}">
      <dsp:nvSpPr>
        <dsp:cNvPr id="0" name=""/>
        <dsp:cNvSpPr/>
      </dsp:nvSpPr>
      <dsp:spPr>
        <a:xfrm>
          <a:off x="0" y="913284"/>
          <a:ext cx="4536504" cy="8302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Pro’s</a:t>
          </a:r>
          <a:endParaRPr lang="en-US" sz="10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Correlations conserved (e.g. </a:t>
          </a:r>
          <a:r>
            <a:rPr lang="en-US" sz="800" kern="1200" dirty="0" err="1" smtClean="0"/>
            <a:t>E,pos</a:t>
          </a:r>
          <a:r>
            <a:rPr lang="en-US" sz="800" kern="1200" dirty="0" smtClean="0"/>
            <a:t>)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Fast </a:t>
          </a:r>
          <a:endParaRPr lang="en-US" sz="800" kern="1200" dirty="0"/>
        </a:p>
      </dsp:txBody>
      <dsp:txXfrm>
        <a:off x="990326" y="913284"/>
        <a:ext cx="3546177" cy="830258"/>
      </dsp:txXfrm>
    </dsp:sp>
    <dsp:sp modelId="{0F4FA16E-F077-4855-9002-F46B5F098E99}">
      <dsp:nvSpPr>
        <dsp:cNvPr id="0" name=""/>
        <dsp:cNvSpPr/>
      </dsp:nvSpPr>
      <dsp:spPr>
        <a:xfrm>
          <a:off x="83025" y="996309"/>
          <a:ext cx="907300" cy="6642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4AC841-56CC-4925-B1E4-0BF2D1D4D09C}">
      <dsp:nvSpPr>
        <dsp:cNvPr id="0" name=""/>
        <dsp:cNvSpPr/>
      </dsp:nvSpPr>
      <dsp:spPr>
        <a:xfrm>
          <a:off x="0" y="0"/>
          <a:ext cx="4464496" cy="8170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</a:t>
          </a:r>
          <a:r>
            <a:rPr lang="en-US" sz="1200" kern="1200" dirty="0" err="1" smtClean="0"/>
            <a:t>ascii</a:t>
          </a:r>
          <a:r>
            <a:rPr lang="en-US" sz="1200" kern="1200" dirty="0" smtClean="0"/>
            <a:t> file sizable: ~0.1kB/</a:t>
          </a:r>
          <a:r>
            <a:rPr lang="en-US" sz="1200" kern="1200" dirty="0" err="1" smtClean="0"/>
            <a:t>evt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Write out at selected surfaces only</a:t>
          </a:r>
          <a:endParaRPr lang="en-US" sz="1200" kern="1200" dirty="0"/>
        </a:p>
      </dsp:txBody>
      <dsp:txXfrm>
        <a:off x="974607" y="0"/>
        <a:ext cx="3489889" cy="817079"/>
      </dsp:txXfrm>
    </dsp:sp>
    <dsp:sp modelId="{CFF14293-06E4-499F-BA0A-6282351236C9}">
      <dsp:nvSpPr>
        <dsp:cNvPr id="0" name=""/>
        <dsp:cNvSpPr/>
      </dsp:nvSpPr>
      <dsp:spPr>
        <a:xfrm>
          <a:off x="81707" y="81707"/>
          <a:ext cx="892899" cy="65366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A01BEDC-5CCC-4CEF-99DD-A61F2E7C9083}">
      <dsp:nvSpPr>
        <dsp:cNvPr id="0" name=""/>
        <dsp:cNvSpPr/>
      </dsp:nvSpPr>
      <dsp:spPr>
        <a:xfrm>
          <a:off x="0" y="898787"/>
          <a:ext cx="4464496" cy="8170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All McStas functionality usable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Re-entry supported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Correlations conserved (e.g. </a:t>
          </a:r>
          <a:r>
            <a:rPr lang="en-US" sz="1200" kern="1200" dirty="0" err="1" smtClean="0"/>
            <a:t>E,pos</a:t>
          </a:r>
          <a:r>
            <a:rPr lang="en-US" sz="1200" kern="1200" dirty="0" smtClean="0"/>
            <a:t>)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 Works with MPI</a:t>
          </a:r>
          <a:endParaRPr lang="en-US" sz="1200" kern="1200" dirty="0"/>
        </a:p>
      </dsp:txBody>
      <dsp:txXfrm>
        <a:off x="974607" y="898787"/>
        <a:ext cx="3489889" cy="817079"/>
      </dsp:txXfrm>
    </dsp:sp>
    <dsp:sp modelId="{0F4FA16E-F077-4855-9002-F46B5F098E99}">
      <dsp:nvSpPr>
        <dsp:cNvPr id="0" name=""/>
        <dsp:cNvSpPr/>
      </dsp:nvSpPr>
      <dsp:spPr>
        <a:xfrm>
          <a:off x="81707" y="980495"/>
          <a:ext cx="892899" cy="65366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4AC841-56CC-4925-B1E4-0BF2D1D4D09C}">
      <dsp:nvSpPr>
        <dsp:cNvPr id="0" name=""/>
        <dsp:cNvSpPr/>
      </dsp:nvSpPr>
      <dsp:spPr>
        <a:xfrm>
          <a:off x="0" y="0"/>
          <a:ext cx="5432019" cy="994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 Licensing issue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Slow: MCNPX called for each neutron</a:t>
          </a:r>
          <a:endParaRPr lang="en-US" sz="1200" kern="1200" dirty="0"/>
        </a:p>
      </dsp:txBody>
      <dsp:txXfrm>
        <a:off x="1185819" y="0"/>
        <a:ext cx="4246199" cy="994153"/>
      </dsp:txXfrm>
    </dsp:sp>
    <dsp:sp modelId="{CFF14293-06E4-499F-BA0A-6282351236C9}">
      <dsp:nvSpPr>
        <dsp:cNvPr id="0" name=""/>
        <dsp:cNvSpPr/>
      </dsp:nvSpPr>
      <dsp:spPr>
        <a:xfrm>
          <a:off x="99415" y="99415"/>
          <a:ext cx="1086403" cy="7953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A01BEDC-5CCC-4CEF-99DD-A61F2E7C9083}">
      <dsp:nvSpPr>
        <dsp:cNvPr id="0" name=""/>
        <dsp:cNvSpPr/>
      </dsp:nvSpPr>
      <dsp:spPr>
        <a:xfrm>
          <a:off x="0" y="1093568"/>
          <a:ext cx="5432019" cy="994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Potentially very flexible (but not yet fully developed)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All </a:t>
          </a:r>
          <a:r>
            <a:rPr lang="en-US" sz="1200" kern="1200" dirty="0" err="1" smtClean="0"/>
            <a:t>McStas</a:t>
          </a:r>
          <a:r>
            <a:rPr lang="en-US" sz="1200" kern="1200" dirty="0" smtClean="0"/>
            <a:t> functionality usable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Re-entry supported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Correlations conserved (e.g. </a:t>
          </a:r>
          <a:r>
            <a:rPr lang="en-US" sz="1200" kern="1200" dirty="0" err="1" smtClean="0"/>
            <a:t>E,pos</a:t>
          </a:r>
          <a:r>
            <a:rPr lang="en-US" sz="1200" kern="1200" dirty="0" smtClean="0"/>
            <a:t>)</a:t>
          </a:r>
          <a:endParaRPr lang="en-US" sz="1200" kern="1200" dirty="0"/>
        </a:p>
      </dsp:txBody>
      <dsp:txXfrm>
        <a:off x="1185819" y="1093568"/>
        <a:ext cx="4246199" cy="994153"/>
      </dsp:txXfrm>
    </dsp:sp>
    <dsp:sp modelId="{0F4FA16E-F077-4855-9002-F46B5F098E99}">
      <dsp:nvSpPr>
        <dsp:cNvPr id="0" name=""/>
        <dsp:cNvSpPr/>
      </dsp:nvSpPr>
      <dsp:spPr>
        <a:xfrm>
          <a:off x="99415" y="1192984"/>
          <a:ext cx="1086403" cy="7953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4AC841-56CC-4925-B1E4-0BF2D1D4D09C}">
      <dsp:nvSpPr>
        <dsp:cNvPr id="0" name=""/>
        <dsp:cNvSpPr/>
      </dsp:nvSpPr>
      <dsp:spPr>
        <a:xfrm>
          <a:off x="0" y="0"/>
          <a:ext cx="4464496" cy="8170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Doesn’t scale: workload per functionality significant.  Only McStas mirrors ported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 Licensing issue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 Slow</a:t>
          </a:r>
          <a:endParaRPr lang="en-US" sz="1200" kern="1200" dirty="0"/>
        </a:p>
      </dsp:txBody>
      <dsp:txXfrm>
        <a:off x="974607" y="0"/>
        <a:ext cx="3489889" cy="817079"/>
      </dsp:txXfrm>
    </dsp:sp>
    <dsp:sp modelId="{CFF14293-06E4-499F-BA0A-6282351236C9}">
      <dsp:nvSpPr>
        <dsp:cNvPr id="0" name=""/>
        <dsp:cNvSpPr/>
      </dsp:nvSpPr>
      <dsp:spPr>
        <a:xfrm>
          <a:off x="81707" y="81707"/>
          <a:ext cx="892899" cy="65366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A01BEDC-5CCC-4CEF-99DD-A61F2E7C9083}">
      <dsp:nvSpPr>
        <dsp:cNvPr id="0" name=""/>
        <dsp:cNvSpPr/>
      </dsp:nvSpPr>
      <dsp:spPr>
        <a:xfrm>
          <a:off x="0" y="898787"/>
          <a:ext cx="4464496" cy="8170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Re-entry supported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Correlations conserved (e.g. </a:t>
          </a:r>
          <a:r>
            <a:rPr lang="en-US" sz="1200" kern="1200" dirty="0" err="1" smtClean="0"/>
            <a:t>E,pos</a:t>
          </a:r>
          <a:r>
            <a:rPr lang="en-US" sz="1200" kern="1200" dirty="0" smtClean="0"/>
            <a:t>)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Avoids intermediate files and multiple codes</a:t>
          </a:r>
          <a:endParaRPr lang="en-US" sz="1200" kern="1200" dirty="0"/>
        </a:p>
      </dsp:txBody>
      <dsp:txXfrm>
        <a:off x="974607" y="898787"/>
        <a:ext cx="3489889" cy="817079"/>
      </dsp:txXfrm>
    </dsp:sp>
    <dsp:sp modelId="{0F4FA16E-F077-4855-9002-F46B5F098E99}">
      <dsp:nvSpPr>
        <dsp:cNvPr id="0" name=""/>
        <dsp:cNvSpPr/>
      </dsp:nvSpPr>
      <dsp:spPr>
        <a:xfrm>
          <a:off x="81707" y="980495"/>
          <a:ext cx="892899" cy="65366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4F2487-BDCD-42E6-9C6A-F4CD19A361D2}">
      <dsp:nvSpPr>
        <dsp:cNvPr id="0" name=""/>
        <dsp:cNvSpPr/>
      </dsp:nvSpPr>
      <dsp:spPr>
        <a:xfrm>
          <a:off x="0" y="127925"/>
          <a:ext cx="1031775" cy="432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E04A5-BB3D-4DCF-9DC7-38D89F33551A}">
      <dsp:nvSpPr>
        <dsp:cNvPr id="0" name=""/>
        <dsp:cNvSpPr/>
      </dsp:nvSpPr>
      <dsp:spPr>
        <a:xfrm>
          <a:off x="679974" y="235925"/>
          <a:ext cx="248623" cy="2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…</a:t>
          </a:r>
          <a:endParaRPr lang="en-US" sz="600" kern="1200" dirty="0"/>
        </a:p>
      </dsp:txBody>
      <dsp:txXfrm>
        <a:off x="679974" y="235925"/>
        <a:ext cx="248623" cy="216000"/>
      </dsp:txXfrm>
    </dsp:sp>
    <dsp:sp modelId="{784C6387-55DB-49CE-9BE9-A27C21A9B8BF}">
      <dsp:nvSpPr>
        <dsp:cNvPr id="0" name=""/>
        <dsp:cNvSpPr/>
      </dsp:nvSpPr>
      <dsp:spPr>
        <a:xfrm>
          <a:off x="381626" y="235925"/>
          <a:ext cx="248623" cy="2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Zoom</a:t>
          </a:r>
          <a:endParaRPr lang="en-US" sz="600" kern="1200" dirty="0"/>
        </a:p>
      </dsp:txBody>
      <dsp:txXfrm>
        <a:off x="381626" y="235925"/>
        <a:ext cx="248623" cy="216000"/>
      </dsp:txXfrm>
    </dsp:sp>
    <dsp:sp modelId="{4170E7B1-CB8B-4EFF-98DF-58D82E8AE621}">
      <dsp:nvSpPr>
        <dsp:cNvPr id="0" name=""/>
        <dsp:cNvSpPr/>
      </dsp:nvSpPr>
      <dsp:spPr>
        <a:xfrm>
          <a:off x="83277" y="235925"/>
          <a:ext cx="248623" cy="2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…</a:t>
          </a:r>
          <a:endParaRPr lang="en-US" sz="600" kern="1200" dirty="0"/>
        </a:p>
      </dsp:txBody>
      <dsp:txXfrm>
        <a:off x="83277" y="235925"/>
        <a:ext cx="248623" cy="21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ea typeface="ＭＳ Ｐゴシック" pitchFamily="-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ea typeface="ＭＳ Ｐゴシック" pitchFamily="-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ea typeface="ＭＳ Ｐゴシック" pitchFamily="-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ea typeface="ＭＳ Ｐゴシック" pitchFamily="-80" charset="-128"/>
              </a:defRPr>
            </a:lvl1pPr>
          </a:lstStyle>
          <a:p>
            <a:pPr>
              <a:defRPr/>
            </a:pPr>
            <a:fld id="{482EFB5B-362D-4D2E-BA78-344FE028B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ea typeface="ＭＳ Ｐゴシック" pitchFamily="-80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ea typeface="ＭＳ Ｐゴシック" pitchFamily="-80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ea typeface="ＭＳ Ｐゴシック" pitchFamily="-80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ea typeface="ＭＳ Ｐゴシック" pitchFamily="-80" charset="-128"/>
              </a:defRPr>
            </a:lvl1pPr>
          </a:lstStyle>
          <a:p>
            <a:pPr>
              <a:defRPr/>
            </a:pPr>
            <a:fld id="{6F6B61A8-CE7D-48EC-8C06-98D5EC77919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, but the intention is that all developments are general, available for the community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6B61A8-CE7D-48EC-8C06-98D5EC779190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Within </a:t>
            </a:r>
            <a:r>
              <a:rPr lang="en-US" dirty="0" err="1" smtClean="0"/>
              <a:t>workpackage</a:t>
            </a:r>
            <a:r>
              <a:rPr lang="en-US" dirty="0" smtClean="0"/>
              <a:t> XX which</a:t>
            </a:r>
            <a:r>
              <a:rPr lang="en-US" baseline="0" dirty="0" smtClean="0"/>
              <a:t> is a collaboration between PSI and DTU, we decided to explore all possible ways of interfacing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6B61A8-CE7D-48EC-8C06-98D5EC779190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have successfully deciphered the un-documented binary format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6B61A8-CE7D-48EC-8C06-98D5EC779190}" type="slidenum">
              <a:rPr lang="da-DK" smtClean="0"/>
              <a:pPr>
                <a:defRPr/>
              </a:pPr>
              <a:t>7</a:t>
            </a:fld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Reason</a:t>
            </a:r>
            <a:r>
              <a:rPr lang="en-US" baseline="0" dirty="0" smtClean="0"/>
              <a:t> for difficulty: </a:t>
            </a:r>
            <a:r>
              <a:rPr lang="en-US" baseline="0" dirty="0" err="1" smtClean="0"/>
              <a:t>mcstas</a:t>
            </a:r>
            <a:r>
              <a:rPr lang="en-US" baseline="0" dirty="0" smtClean="0"/>
              <a:t> c code is </a:t>
            </a:r>
            <a:r>
              <a:rPr lang="en-US" baseline="0" dirty="0" err="1" smtClean="0"/>
              <a:t>autogenerated</a:t>
            </a:r>
            <a:r>
              <a:rPr lang="en-US" baseline="0" dirty="0" smtClean="0"/>
              <a:t>, i.e. depends on the specific instrument design….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6B61A8-CE7D-48EC-8C06-98D5EC779190}" type="slidenum">
              <a:rPr lang="da-DK" smtClean="0"/>
              <a:pPr>
                <a:defRPr/>
              </a:pPr>
              <a:t>8</a:t>
            </a:fld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6B61A8-CE7D-48EC-8C06-98D5EC779190}" type="slidenum">
              <a:rPr lang="da-DK" smtClean="0"/>
              <a:pPr>
                <a:defRPr/>
              </a:pPr>
              <a:t>12</a:t>
            </a:fld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6B61A8-CE7D-48EC-8C06-98D5EC779190}" type="slidenum">
              <a:rPr lang="da-DK" smtClean="0"/>
              <a:pPr>
                <a:defRPr/>
              </a:pPr>
              <a:t>13</a:t>
            </a:fld>
            <a:endParaRPr 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6B61A8-CE7D-48EC-8C06-98D5EC779190}" type="slidenum">
              <a:rPr lang="da-DK" smtClean="0"/>
              <a:pPr>
                <a:defRPr/>
              </a:pPr>
              <a:t>14</a:t>
            </a:fld>
            <a:endParaRPr 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6B61A8-CE7D-48EC-8C06-98D5EC779190}" type="slidenum">
              <a:rPr lang="da-DK" smtClean="0"/>
              <a:pPr>
                <a:defRPr/>
              </a:pPr>
              <a:t>15</a:t>
            </a:fld>
            <a:endParaRPr lang="da-D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6B61A8-CE7D-48EC-8C06-98D5EC779190}" type="slidenum">
              <a:rPr lang="da-DK" smtClean="0"/>
              <a:pPr>
                <a:defRPr/>
              </a:pPr>
              <a:t>16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endParaRPr lang="en-US">
              <a:ea typeface="ＭＳ Ｐゴシック" pitchFamily="-80" charset="-128"/>
            </a:endParaRPr>
          </a:p>
        </p:txBody>
      </p:sp>
      <p:pic>
        <p:nvPicPr>
          <p:cNvPr id="5" name="Picture 6" descr="DTU frise 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2300" y="3124200"/>
            <a:ext cx="47117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frise01" descr="Danchip_fris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0513" y="3125788"/>
            <a:ext cx="503872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6763" y="279400"/>
            <a:ext cx="3651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6021388"/>
            <a:ext cx="51847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6402388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0" y="6477000"/>
            <a:ext cx="2970213" cy="306388"/>
          </a:xfrm>
        </p:spPr>
        <p:txBody>
          <a:bodyPr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9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002EB8E-B111-4DFF-94A7-0C7F4F49D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>
              <a:defRPr sz="9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96DDE2B-1B24-4E87-BF21-303364AB5EF3}" type="datetime3">
              <a:rPr lang="en-US" smtClean="0"/>
              <a:pPr>
                <a:defRPr/>
              </a:pPr>
              <a:t>6 March 2012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5EEAE-4401-4CEE-8CC4-0529724EC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BEDC1-3CF9-498E-9EC6-B4B16B583012}" type="datetime3">
              <a:rPr lang="en-US" smtClean="0"/>
              <a:pPr>
                <a:defRPr/>
              </a:pPr>
              <a:t>6 March 2012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B0851-D3F0-4695-959D-874DFF00E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AFF9D-B7AD-4AB0-AF61-D45A280D5EBE}" type="datetime3">
              <a:rPr lang="en-US" smtClean="0"/>
              <a:pPr>
                <a:defRPr/>
              </a:pPr>
              <a:t>6 March 2012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10000" cy="4565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10000" cy="4565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71D18-907A-4972-A790-00411ECCF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2CFEE-1B88-48E3-9E0C-FAE5799C4E61}" type="datetime3">
              <a:rPr lang="en-US" smtClean="0"/>
              <a:pPr>
                <a:defRPr/>
              </a:pPr>
              <a:t>6 March 2012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BBC60-BC27-40B7-BBE5-FD5770C37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CD041-4636-43EB-8DF9-B79D742A3E68}" type="datetime3">
              <a:rPr lang="en-US" smtClean="0"/>
              <a:pPr>
                <a:defRPr/>
              </a:pPr>
              <a:t>6 March 2012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3BECF-B8C9-4966-BD88-72DBD4DCF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976D-9ED3-48B8-8988-0DDAC23BF825}" type="datetime3">
              <a:rPr lang="en-US" smtClean="0"/>
              <a:pPr>
                <a:defRPr/>
              </a:pPr>
              <a:t>6 March 2012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 txBox="1">
            <a:spLocks/>
          </p:cNvSpPr>
          <p:nvPr userDrawn="1"/>
        </p:nvSpPr>
        <p:spPr>
          <a:xfrm>
            <a:off x="7618413" y="6477000"/>
            <a:ext cx="763587" cy="306388"/>
          </a:xfrm>
          <a:prstGeom prst="rect">
            <a:avLst/>
          </a:prstGeom>
        </p:spPr>
        <p:txBody>
          <a:bodyPr lIns="0" tIns="0" rIns="0" bIns="0"/>
          <a:lstStyle>
            <a:defPPr>
              <a:defRPr lang="da-DK"/>
            </a:defPPr>
            <a:lvl1pPr algn="r" rtl="0" fontAlgn="base">
              <a:spcBef>
                <a:spcPct val="5000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9pPr>
          </a:lstStyle>
          <a:p>
            <a:pPr>
              <a:defRPr/>
            </a:pPr>
            <a:fld id="{2AF09DA4-B740-4DBC-9D5D-281A304EB322}" type="datetimeFigureOut">
              <a:rPr lang="en-US" smtClean="0">
                <a:solidFill>
                  <a:schemeClr val="bg1"/>
                </a:solidFill>
              </a:rPr>
              <a:pPr>
                <a:defRPr/>
              </a:pPr>
              <a:t>3/6/2012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endParaRPr lang="en-US">
              <a:ea typeface="ＭＳ Ｐゴシック" pitchFamily="-80" charset="-128"/>
            </a:endParaRPr>
          </a:p>
        </p:txBody>
      </p:sp>
      <p:pic>
        <p:nvPicPr>
          <p:cNvPr id="6" name="Picture 2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2997200"/>
            <a:ext cx="2411412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TU frise 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2300" y="3124200"/>
            <a:ext cx="47117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6763" y="279400"/>
            <a:ext cx="3651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6402388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9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8C76C26-D13C-47A1-9D94-809ADC32BFD2}" type="datetime3">
              <a:rPr lang="en-US" smtClean="0"/>
              <a:pPr>
                <a:defRPr/>
              </a:pPr>
              <a:t>6 March 2012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0" y="6477000"/>
            <a:ext cx="2970213" cy="306388"/>
          </a:xfrm>
        </p:spPr>
        <p:txBody>
          <a:bodyPr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9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EBFF75D-417B-4601-A418-725A19F58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9A072-41C9-494B-9159-F1B02C3A8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17C23-6BA8-4F91-BE94-18533D78A5B4}" type="datetime3">
              <a:rPr lang="en-US" smtClean="0"/>
              <a:pPr>
                <a:defRPr/>
              </a:pPr>
              <a:t>6 March 2012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10000" cy="4565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10000" cy="4565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35B8F-E107-438F-BD8B-01EDF2E2F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84D00-4BA6-48E3-BC74-24BFD2427546}" type="datetime3">
              <a:rPr lang="en-US" smtClean="0"/>
              <a:pPr>
                <a:defRPr/>
              </a:pPr>
              <a:t>6 March 2012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483F6-A130-4FAB-BBBC-C5A833043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3AC0A-0753-40BC-ADB6-A7A2E5CF1908}" type="datetime3">
              <a:rPr lang="en-US" smtClean="0"/>
              <a:pPr>
                <a:defRPr/>
              </a:pPr>
              <a:t>6 March 2012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5600" y="6477000"/>
            <a:ext cx="2106613" cy="306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spcBef>
                <a:spcPct val="50000"/>
              </a:spcBef>
              <a:defRPr sz="900">
                <a:solidFill>
                  <a:schemeClr val="tx1"/>
                </a:solidFill>
                <a:ea typeface="ＭＳ Ｐゴシック" pitchFamily="-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388" cy="306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ct val="50000"/>
              </a:spcBef>
              <a:defRPr sz="900" smtClean="0">
                <a:solidFill>
                  <a:schemeClr val="tx1"/>
                </a:solidFill>
                <a:ea typeface="ＭＳ Ｐゴシック" pitchFamily="-80" charset="-128"/>
              </a:defRPr>
            </a:lvl1pPr>
          </a:lstStyle>
          <a:p>
            <a:pPr>
              <a:defRPr/>
            </a:pPr>
            <a:fld id="{C3561A9D-B0CB-428F-8C64-6D3C6865B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77240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3676" name="bmkOffWorkareaText"/>
          <p:cNvSpPr>
            <a:spLocks noChangeArrowheads="1"/>
          </p:cNvSpPr>
          <p:nvPr/>
        </p:nvSpPr>
        <p:spPr bwMode="auto">
          <a:xfrm>
            <a:off x="989013" y="6477000"/>
            <a:ext cx="4230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/>
          <a:lstStyle/>
          <a:p>
            <a:pPr eaLnBrk="0" hangingPunct="0">
              <a:defRPr/>
            </a:pPr>
            <a:r>
              <a:rPr lang="en-US" sz="900" b="1" dirty="0">
                <a:ea typeface="ＭＳ Ｐゴシック" pitchFamily="-80" charset="-128"/>
              </a:rPr>
              <a:t>DTU </a:t>
            </a:r>
            <a:r>
              <a:rPr lang="en-US" sz="900" b="1" dirty="0" err="1">
                <a:ea typeface="ＭＳ Ｐゴシック" pitchFamily="-80" charset="-128"/>
              </a:rPr>
              <a:t>Nutech</a:t>
            </a:r>
            <a:r>
              <a:rPr lang="en-US" sz="900" b="1" dirty="0">
                <a:ea typeface="ＭＳ Ｐゴシック" pitchFamily="-80" charset="-128"/>
              </a:rPr>
              <a:t>, Technical University of Denmark</a:t>
            </a:r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6763" y="279400"/>
            <a:ext cx="3651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7618413" y="6477000"/>
            <a:ext cx="763587" cy="306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spcBef>
                <a:spcPct val="50000"/>
              </a:spcBef>
              <a:defRPr sz="900" smtClean="0">
                <a:solidFill>
                  <a:schemeClr val="tx1"/>
                </a:solidFill>
                <a:ea typeface="ＭＳ Ｐゴシック" pitchFamily="-80" charset="-128"/>
              </a:defRPr>
            </a:lvl1pPr>
          </a:lstStyle>
          <a:p>
            <a:pPr>
              <a:defRPr/>
            </a:pPr>
            <a:fld id="{5398AD6F-97B3-42A8-A1AE-61AF08A38745}" type="datetime3">
              <a:rPr lang="en-US" smtClean="0"/>
              <a:pPr>
                <a:defRPr/>
              </a:pPr>
              <a:t>6 March 2012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320213" y="6245225"/>
            <a:ext cx="1731962" cy="60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100">
                <a:solidFill>
                  <a:schemeClr val="bg1"/>
                </a:solidFill>
                <a:ea typeface="ＭＳ Ｐゴシック" pitchFamily="-80" charset="-128"/>
              </a:rPr>
              <a:t>Add Presentation Title in Footer via ”Insert”; ”Header &amp; Footer”</a:t>
            </a:r>
          </a:p>
        </p:txBody>
      </p:sp>
      <p:cxnSp>
        <p:nvCxnSpPr>
          <p:cNvPr id="1034" name="Straight Connector 13"/>
          <p:cNvCxnSpPr>
            <a:cxnSpLocks noChangeShapeType="1"/>
          </p:cNvCxnSpPr>
          <p:nvPr/>
        </p:nvCxnSpPr>
        <p:spPr bwMode="auto">
          <a:xfrm>
            <a:off x="9188450" y="6548438"/>
            <a:ext cx="144463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0" r:id="rId2"/>
    <p:sldLayoutId id="2147483671" r:id="rId3"/>
    <p:sldLayoutId id="2147483672" r:id="rId4"/>
    <p:sldLayoutId id="2147483673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88913" indent="-188913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5263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279525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98625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1177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0" y="6477000"/>
            <a:ext cx="306388" cy="306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ct val="50000"/>
              </a:spcBef>
              <a:defRPr sz="900" smtClean="0">
                <a:solidFill>
                  <a:schemeClr val="tx1"/>
                </a:solidFill>
                <a:ea typeface="ＭＳ Ｐゴシック" pitchFamily="-80" charset="-128"/>
              </a:defRPr>
            </a:lvl1pPr>
          </a:lstStyle>
          <a:p>
            <a:pPr>
              <a:defRPr/>
            </a:pPr>
            <a:fld id="{743684B4-4778-4340-BA75-D3C34862C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77240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3676" name="bmkOffWorkareaText02"/>
          <p:cNvSpPr>
            <a:spLocks noChangeArrowheads="1"/>
          </p:cNvSpPr>
          <p:nvPr/>
        </p:nvSpPr>
        <p:spPr bwMode="auto">
          <a:xfrm>
            <a:off x="989013" y="6477000"/>
            <a:ext cx="4230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/>
          <a:lstStyle/>
          <a:p>
            <a:pPr eaLnBrk="0" hangingPunct="0">
              <a:defRPr/>
            </a:pPr>
            <a:r>
              <a:rPr lang="en-US" sz="900" b="1">
                <a:ea typeface="ＭＳ Ｐゴシック" pitchFamily="-80" charset="-128"/>
              </a:rPr>
              <a:t>DTU Danchip, Technical University of Denmark</a:t>
            </a:r>
            <a:endParaRPr lang="en-US" sz="900" b="1" dirty="0">
              <a:ea typeface="ＭＳ Ｐゴシック" pitchFamily="-80" charset="-128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35600" y="6477000"/>
            <a:ext cx="2106613" cy="306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spcBef>
                <a:spcPct val="50000"/>
              </a:spcBef>
              <a:defRPr sz="900">
                <a:solidFill>
                  <a:schemeClr val="tx1"/>
                </a:solidFill>
                <a:ea typeface="ＭＳ Ｐゴシック" pitchFamily="-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205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6763" y="279400"/>
            <a:ext cx="3651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"/>
          <p:cNvSpPr>
            <a:spLocks noGrp="1"/>
          </p:cNvSpPr>
          <p:nvPr>
            <p:ph type="dt" sz="half" idx="2"/>
          </p:nvPr>
        </p:nvSpPr>
        <p:spPr>
          <a:xfrm>
            <a:off x="7618413" y="6477000"/>
            <a:ext cx="763587" cy="306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spcBef>
                <a:spcPct val="50000"/>
              </a:spcBef>
              <a:defRPr sz="900" smtClean="0">
                <a:solidFill>
                  <a:schemeClr val="tx1"/>
                </a:solidFill>
                <a:ea typeface="ＭＳ Ｐゴシック" pitchFamily="-80" charset="-128"/>
              </a:defRPr>
            </a:lvl1pPr>
          </a:lstStyle>
          <a:p>
            <a:pPr>
              <a:defRPr/>
            </a:pPr>
            <a:fld id="{6F3391E7-656D-44AC-8939-1BB9B6D5D318}" type="datetime3">
              <a:rPr lang="en-US" smtClean="0"/>
              <a:pPr>
                <a:defRPr/>
              </a:pPr>
              <a:t>6 March 2012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320213" y="6245225"/>
            <a:ext cx="1731962" cy="60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100">
                <a:solidFill>
                  <a:schemeClr val="bg1"/>
                </a:solidFill>
                <a:ea typeface="ＭＳ Ｐゴシック" pitchFamily="-80" charset="-128"/>
              </a:rPr>
              <a:t>Add Presentation Title in Footer via ”Insert”; ”Header &amp; Footer”</a:t>
            </a:r>
          </a:p>
        </p:txBody>
      </p:sp>
      <p:cxnSp>
        <p:nvCxnSpPr>
          <p:cNvPr id="2058" name="Straight Connector 14"/>
          <p:cNvCxnSpPr>
            <a:cxnSpLocks noChangeShapeType="1"/>
          </p:cNvCxnSpPr>
          <p:nvPr/>
        </p:nvCxnSpPr>
        <p:spPr bwMode="auto">
          <a:xfrm>
            <a:off x="9188450" y="6548438"/>
            <a:ext cx="144463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88913" indent="-188913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5263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279525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98625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1177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749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21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93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65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11" Type="http://schemas.openxmlformats.org/officeDocument/2006/relationships/diagramColors" Target="../diagrams/colors6.xml"/><Relationship Id="rId5" Type="http://schemas.openxmlformats.org/officeDocument/2006/relationships/image" Target="../media/image18.png"/><Relationship Id="rId10" Type="http://schemas.openxmlformats.org/officeDocument/2006/relationships/diagramQuickStyle" Target="../diagrams/quickStyle6.xml"/><Relationship Id="rId4" Type="http://schemas.openxmlformats.org/officeDocument/2006/relationships/image" Target="../media/image17.png"/><Relationship Id="rId9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5.e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Developing an interface between MCNPX and McStas for simulation of neutron moderators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Bent Lauritzen</a:t>
            </a:r>
          </a:p>
          <a:p>
            <a:pPr algn="ctr"/>
            <a:r>
              <a:rPr lang="en-US" dirty="0" smtClean="0"/>
              <a:t>Erik Nonbøl</a:t>
            </a:r>
          </a:p>
          <a:p>
            <a:pPr algn="ctr"/>
            <a:r>
              <a:rPr lang="en-US" u="sng" dirty="0" smtClean="0"/>
              <a:t>Esben Klinkby</a:t>
            </a:r>
          </a:p>
          <a:p>
            <a:pPr algn="ctr"/>
            <a:r>
              <a:rPr lang="en-US" smtClean="0"/>
              <a:t>Peter Willendrup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BB0851-D3F0-4695-959D-874DFF00ECE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Validation: </a:t>
            </a:r>
            <a:br>
              <a:rPr lang="en-US" dirty="0" smtClean="0"/>
            </a:br>
            <a:r>
              <a:rPr lang="en-US" sz="2200" dirty="0" smtClean="0"/>
              <a:t>Fitting distributions vs. importing neutron states</a:t>
            </a:r>
            <a:endParaRPr lang="en-US" sz="2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Present approach used for instrument design &amp; physics analysis relies on a once-and-for-all fit to a spectrum.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Clear advantages over porting individual neutrons: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Preliminary ESS geometry</a:t>
            </a:r>
            <a:r>
              <a:rPr lang="en-US" sz="1400" dirty="0" smtClean="0"/>
              <a:t> (from ESS-Bilbao)</a:t>
            </a:r>
            <a:r>
              <a:rPr lang="en-US" dirty="0" smtClean="0"/>
              <a:t>, simulation 1M protons with MCNPX takes ~1K CPU hours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McStas CPU cost for 1M neutrons: hardly measureable &lt;1s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Implicitly McStas assumes: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Spectrum fit is perfect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No correlations between: Position at moderator surface, position at guide entrance, momentum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No scattering between moderator surface and guide entrance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For TMS</a:t>
            </a:r>
            <a:r>
              <a:rPr lang="en-US" dirty="0" smtClean="0">
                <a:sym typeface="Wingdings" pitchFamily="2" charset="2"/>
              </a:rPr>
              <a:t> &amp; </a:t>
            </a:r>
            <a:r>
              <a:rPr lang="en-US" dirty="0" smtClean="0"/>
              <a:t>instrument design these assumptions are worth questioning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Validation of Tally approach: Fits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7772400" cy="45656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No fit is ever perfect – especially not mine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BB0851-D3F0-4695-959D-874DFF00ECE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4268" y="764704"/>
            <a:ext cx="3189732" cy="216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905197"/>
            <a:ext cx="3131840" cy="217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22"/>
          <p:cNvCxnSpPr/>
          <p:nvPr/>
        </p:nvCxnSpPr>
        <p:spPr bwMode="auto">
          <a:xfrm flipV="1">
            <a:off x="3635896" y="3645024"/>
            <a:ext cx="0" cy="23042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BB0851-D3F0-4695-959D-874DFF00ECE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63F175AB-A762-4CD1-916F-C30164B3E6A5}" type="datetime3">
              <a:rPr lang="en-US" smtClean="0"/>
              <a:pPr>
                <a:defRPr/>
              </a:pPr>
              <a:t>6 March 2012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Validation of Tally approach: Correlations</a:t>
            </a:r>
            <a:endParaRPr lang="en-US" sz="22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2744" y="1484784"/>
            <a:ext cx="1989014" cy="195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5618584" cy="456565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Stress test of the developed SSW/SSR approach: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/>
              <a:t>Simulate 1M </a:t>
            </a:r>
            <a:r>
              <a:rPr lang="en-US" dirty="0" smtClean="0"/>
              <a:t>protons hitting target wheel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Dump all neutrons passing moderator surface to SSW output file (3.5Gb)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In McStas, placing a </a:t>
            </a:r>
            <a:r>
              <a:rPr lang="en-US" b="1" dirty="0" err="1" smtClean="0"/>
              <a:t>P</a:t>
            </a:r>
            <a:r>
              <a:rPr lang="en-US" dirty="0" err="1" smtClean="0"/>
              <a:t>osition</a:t>
            </a:r>
            <a:r>
              <a:rPr lang="en-US" b="1" dirty="0" err="1" smtClean="0"/>
              <a:t>S</a:t>
            </a:r>
            <a:r>
              <a:rPr lang="en-US" dirty="0" err="1" smtClean="0"/>
              <a:t>ensitive</a:t>
            </a:r>
            <a:r>
              <a:rPr lang="en-US" b="1" dirty="0" err="1" smtClean="0"/>
              <a:t>D</a:t>
            </a:r>
            <a:r>
              <a:rPr lang="en-US" dirty="0" err="1" smtClean="0"/>
              <a:t>etector</a:t>
            </a:r>
            <a:r>
              <a:rPr lang="en-US" dirty="0" smtClean="0"/>
              <a:t> (PSD) ~at the </a:t>
            </a:r>
            <a:r>
              <a:rPr lang="en-US" dirty="0" smtClean="0"/>
              <a:t>cold moderator surface gives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i.e. Non-uniform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72400" y="2780928"/>
            <a:ext cx="1115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Cold moderator surface</a:t>
            </a:r>
            <a:endParaRPr lang="en-US" sz="10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7924872" y="2924944"/>
            <a:ext cx="288032" cy="720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8728" y="3429000"/>
            <a:ext cx="240776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5406113"/>
            <a:ext cx="1972444" cy="140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660232" y="3501008"/>
            <a:ext cx="2326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ll neutrons crossing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92280" y="5229200"/>
            <a:ext cx="2008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relevant neutrons</a:t>
            </a:r>
            <a:endParaRPr lang="en-US" dirty="0"/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1" y="3789040"/>
            <a:ext cx="2592287" cy="207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3789040"/>
            <a:ext cx="2671046" cy="207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Diagram 20"/>
          <p:cNvGraphicFramePr/>
          <p:nvPr/>
        </p:nvGraphicFramePr>
        <p:xfrm>
          <a:off x="2915816" y="4437112"/>
          <a:ext cx="1031776" cy="687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8" name="Straight Arrow Connector 17"/>
          <p:cNvCxnSpPr/>
          <p:nvPr/>
        </p:nvCxnSpPr>
        <p:spPr bwMode="auto">
          <a:xfrm>
            <a:off x="3635896" y="5949280"/>
            <a:ext cx="259228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467544" y="5949280"/>
            <a:ext cx="259228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467544" y="3645024"/>
            <a:ext cx="0" cy="23042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2195736" y="5877272"/>
            <a:ext cx="808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degree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364088" y="5857527"/>
            <a:ext cx="808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degree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3125688" y="3867200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height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-42664" y="3795192"/>
            <a:ext cx="752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height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Validation of Tally approach: Correlations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5330552" cy="45656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In McStas the procedure to provide neutron states is to connect randomly points at the moderator to points at the guide opening, and assign </a:t>
            </a:r>
            <a:r>
              <a:rPr lang="en-US" dirty="0" smtClean="0"/>
              <a:t>energy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Placing a PSD detector ~at the guide        opening surface gives: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I.e. uniform – but long flight path of ~</a:t>
            </a:r>
            <a:r>
              <a:rPr lang="en-US" dirty="0" smtClean="0"/>
              <a:t>6m	  </a:t>
            </a:r>
            <a:r>
              <a:rPr lang="en-US" dirty="0" smtClean="0"/>
              <a:t>means that a point source assumption is </a:t>
            </a:r>
            <a:r>
              <a:rPr lang="en-US" dirty="0" smtClean="0"/>
              <a:t>not    </a:t>
            </a:r>
            <a:r>
              <a:rPr lang="en-US" dirty="0" smtClean="0"/>
              <a:t>too far off.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Q</a:t>
            </a:r>
            <a:r>
              <a:rPr lang="en-US" dirty="0" smtClean="0"/>
              <a:t>: How would the distribution look in MCNP. I.e. SSW card at 6m?</a:t>
            </a:r>
            <a:endParaRPr lang="en-US" dirty="0"/>
          </a:p>
        </p:txBody>
      </p:sp>
      <p:sp>
        <p:nvSpPr>
          <p:cNvPr id="17" name="Flowchart: Process 16"/>
          <p:cNvSpPr/>
          <p:nvPr/>
        </p:nvSpPr>
        <p:spPr bwMode="auto">
          <a:xfrm>
            <a:off x="4860032" y="3476898"/>
            <a:ext cx="360040" cy="1152128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400000" lon="420000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ＭＳ Ｐゴシック" pitchFamily="-80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80" charset="-128"/>
              </a:rPr>
              <a:t>*</a:t>
            </a:r>
          </a:p>
        </p:txBody>
      </p:sp>
      <p:sp>
        <p:nvSpPr>
          <p:cNvPr id="18" name="Flowchart: Magnetic Disk 17"/>
          <p:cNvSpPr/>
          <p:nvPr/>
        </p:nvSpPr>
        <p:spPr bwMode="auto">
          <a:xfrm>
            <a:off x="323528" y="3332882"/>
            <a:ext cx="288032" cy="1404736"/>
          </a:xfrm>
          <a:prstGeom prst="flowChartMagneticDis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400000" lon="360000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80" charset="-128"/>
              </a:rPr>
              <a:t>*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395536" y="3908946"/>
            <a:ext cx="4536504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2267744" y="3836938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~6m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563888" y="4196978"/>
            <a:ext cx="1581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Focus </a:t>
            </a:r>
            <a:r>
              <a:rPr lang="en-US" sz="1400" dirty="0" err="1" smtClean="0"/>
              <a:t>retangle</a:t>
            </a:r>
            <a:r>
              <a:rPr lang="en-US" sz="1400" dirty="0" smtClean="0"/>
              <a:t>:</a:t>
            </a:r>
          </a:p>
          <a:p>
            <a:r>
              <a:rPr lang="en-US" sz="1400" dirty="0" smtClean="0"/>
              <a:t>~5cmx10cm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355804" y="4124970"/>
            <a:ext cx="1428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~10cmx10cm</a:t>
            </a:r>
            <a:endParaRPr lang="en-US" sz="14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996952"/>
            <a:ext cx="3054474" cy="244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068960"/>
            <a:ext cx="2550418" cy="204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1200000" lon="4800000" rev="0"/>
            </a:camera>
            <a:lightRig rig="threePt" dir="t"/>
          </a:scene3d>
        </p:spPr>
      </p:pic>
      <p:sp>
        <p:nvSpPr>
          <p:cNvPr id="30" name="Slide Number Placeholder 29"/>
          <p:cNvSpPr>
            <a:spLocks noGrp="1"/>
          </p:cNvSpPr>
          <p:nvPr>
            <p:ph type="sldNum" sz="quarter" idx="11"/>
          </p:nvPr>
        </p:nvSpPr>
        <p:spPr>
          <a:xfrm>
            <a:off x="609600" y="6332984"/>
            <a:ext cx="306388" cy="306388"/>
          </a:xfrm>
        </p:spPr>
        <p:txBody>
          <a:bodyPr/>
          <a:lstStyle/>
          <a:p>
            <a:pPr>
              <a:defRPr/>
            </a:pPr>
            <a:fld id="{7BBB0851-D3F0-4695-959D-874DFF00ECE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Validation of Tally approach: Correlations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5330552" cy="45656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A</a:t>
            </a:r>
            <a:r>
              <a:rPr lang="en-US" dirty="0" smtClean="0"/>
              <a:t>: Flat – in the empty sense of the word: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No focus -&gt; very few neutrons at guide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2"/>
            <a:ext cx="5070699" cy="405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BB0851-D3F0-4695-959D-874DFF00ECE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Validation of Tally approach: Correlations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5330552" cy="45656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Lots of other comparisons to make: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I.e. correlations between position &amp; energy exist. Important for moderator design etc, but perhaps not for instrument design (?). Being investigated.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535" y="1988840"/>
            <a:ext cx="3491433" cy="27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988840"/>
            <a:ext cx="3468521" cy="277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BB0851-D3F0-4695-959D-874DFF00ECE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Validation of SSW / SSR approach</a:t>
            </a:r>
            <a:br>
              <a:rPr lang="en-US" sz="2200" dirty="0" smtClean="0"/>
            </a:br>
            <a:endParaRPr lang="en-US" sz="2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BB0851-D3F0-4695-959D-874DFF00ECE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808153" y="3282383"/>
            <a:ext cx="2868303" cy="281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6570937" y="764704"/>
            <a:ext cx="2573063" cy="252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67545" y="1628800"/>
            <a:ext cx="48245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Define simplest possible geometry in MCNPX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Run test simulation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Visualize events and pick one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Import to McStas the neutron states as recorded by SSW card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Run simplest possible McStas simulation from SSW input: neutron transport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At z=2m, write SSW  &amp; visualize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Based on McStas SSW resume the MCNPX simulation, and visualize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6300193" y="3336502"/>
            <a:ext cx="2036713" cy="20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/>
          <p:nvPr/>
        </p:nvCxnSpPr>
        <p:spPr bwMode="auto">
          <a:xfrm>
            <a:off x="3995936" y="2564904"/>
            <a:ext cx="3600400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4355976" y="3789040"/>
            <a:ext cx="1872208" cy="720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4355976" y="4365104"/>
            <a:ext cx="1800200" cy="10801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odel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523270" y="2469618"/>
            <a:ext cx="5557741" cy="2435946"/>
          </a:xfrm>
          <a:prstGeom prst="rect">
            <a:avLst/>
          </a:prstGeom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56729" y="3183831"/>
            <a:ext cx="44100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Validation: </a:t>
            </a:r>
            <a:r>
              <a:rPr lang="en-US" dirty="0" err="1" smtClean="0"/>
              <a:t>upcomming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5618584" cy="45656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Test </a:t>
            </a:r>
            <a:r>
              <a:rPr lang="en-US" dirty="0" smtClean="0"/>
              <a:t>all interfaces </a:t>
            </a:r>
            <a:r>
              <a:rPr lang="en-US" dirty="0" smtClean="0"/>
              <a:t>using ESS prototype guide at SINQ spallation source at PSI in summer 2012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Allows cross validation of simulation approaches against real data 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Status (simulation-wise): Using MCAM</a:t>
            </a:r>
            <a:r>
              <a:rPr lang="en-US" sz="900" dirty="0" smtClean="0"/>
              <a:t>1)</a:t>
            </a:r>
            <a:r>
              <a:rPr lang="en-US" dirty="0" smtClean="0"/>
              <a:t>  engineering CAD model geometry has been translated into a MCNPX readable geometry (details missing still)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BB0851-D3F0-4695-959D-874DFF00ECE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87624" y="6519446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1)FDS Team, China. </a:t>
            </a:r>
            <a:r>
              <a:rPr lang="en-US" sz="800" dirty="0" err="1" smtClean="0"/>
              <a:t>Y.Wu</a:t>
            </a:r>
            <a:r>
              <a:rPr lang="en-US" sz="800" dirty="0" smtClean="0"/>
              <a:t>, FDS Team, CAD based interface programs for fusion neutron transport simulation, Fusion Engineering and Design 84 (2009) 1987-1992</a:t>
            </a:r>
            <a:endParaRPr lang="en-US" sz="800" dirty="0"/>
          </a:p>
        </p:txBody>
      </p:sp>
      <p:sp>
        <p:nvSpPr>
          <p:cNvPr id="9" name="Circular Arrow 8"/>
          <p:cNvSpPr/>
          <p:nvPr/>
        </p:nvSpPr>
        <p:spPr bwMode="auto">
          <a:xfrm rot="8679266">
            <a:off x="5781777" y="4710783"/>
            <a:ext cx="978408" cy="978408"/>
          </a:xfrm>
          <a:prstGeom prst="circular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00192" y="4653136"/>
            <a:ext cx="72006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CAD</a:t>
            </a:r>
            <a:endParaRPr lang="en-US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48064" y="5661248"/>
            <a:ext cx="120097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MCNPX</a:t>
            </a:r>
            <a:endParaRPr lang="en-US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comparison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11560" y="1484784"/>
          <a:ext cx="8354888" cy="399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368152"/>
                <a:gridCol w="1008112"/>
                <a:gridCol w="1224136"/>
                <a:gridCol w="1224136"/>
                <a:gridCol w="187416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Re-entry neutrons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</a:t>
                      </a:r>
                      <a:r>
                        <a:rPr lang="en-US" baseline="0" dirty="0" smtClean="0"/>
                        <a:t> neutron trace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</a:t>
                      </a:r>
                    </a:p>
                    <a:p>
                      <a:r>
                        <a:rPr lang="en-US" dirty="0" smtClean="0"/>
                        <a:t>License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Tally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Fast*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Yes/No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Should</a:t>
                      </a:r>
                      <a:r>
                        <a:rPr lang="en-US" sz="1400" baseline="0" dirty="0" smtClean="0"/>
                        <a:t> try to determine validity at least  once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Ptrac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Fast*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Somewhat</a:t>
                      </a:r>
                      <a:r>
                        <a:rPr lang="en-US" sz="1400" baseline="0" dirty="0" smtClean="0"/>
                        <a:t> outdated by SSW/SSR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SSW/SSR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Fast*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Promising…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Generalizes</a:t>
                      </a:r>
                      <a:r>
                        <a:rPr lang="en-US" sz="1400" baseline="0" dirty="0" smtClean="0"/>
                        <a:t> poorly (auto gen c-code hacks)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Supermirror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Generalizes</a:t>
                      </a:r>
                      <a:r>
                        <a:rPr lang="en-US" sz="1400" baseline="0" dirty="0" smtClean="0"/>
                        <a:t> poorly (but who cares?)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BB0851-D3F0-4695-959D-874DFF00ECE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67744" y="6093296"/>
            <a:ext cx="6845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*) The computational heavy MCNP/X calculation can be performed </a:t>
            </a:r>
            <a:r>
              <a:rPr lang="en-US" sz="1400" dirty="0" smtClean="0"/>
              <a:t>once-and-for-all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132856"/>
            <a:ext cx="7772400" cy="1143000"/>
          </a:xfrm>
        </p:spPr>
        <p:txBody>
          <a:bodyPr/>
          <a:lstStyle/>
          <a:p>
            <a:r>
              <a:rPr lang="en-US" sz="4000" dirty="0" smtClean="0"/>
              <a:t>Backup slides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BB0851-D3F0-4695-959D-874DFF00ECE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Traditionally two decoupled Monte Carlo codes covers different needs in Neutron Scattering simulations: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MCNP/X used for TMS calculations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Neutron ray tracing code, e.g. McStas (talk by P.Willendrup) used for instrument design + data analysis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Even more precise simulations may be possible by combining the best of the two worlds: The detailed description of incoherent scattering from MCNP/X with the coherent scattering of McStas.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Prospects</a:t>
            </a:r>
            <a:r>
              <a:rPr lang="en-US" dirty="0" smtClean="0"/>
              <a:t>: usage of direct MCNP/X McStas coupling: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Optimization of complex moderator design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Shielding along neutron guide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Crosstalk between neutron guides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Test case: ESS TMS and guide systems. </a:t>
            </a:r>
          </a:p>
        </p:txBody>
      </p:sp>
      <p:sp>
        <p:nvSpPr>
          <p:cNvPr id="6148" name="Slide Number Placeholder 8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fld id="{CA909057-DE78-4D8C-B8F2-DC8FF50D8FC1}" type="slidenum">
              <a:rPr lang="en-US">
                <a:ea typeface="ＭＳ Ｐゴシック" pitchFamily="34" charset="-128"/>
              </a:rPr>
              <a:pPr/>
              <a:t>2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9320213" y="6245225"/>
            <a:ext cx="17319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chemeClr val="bg1"/>
                </a:solidFill>
              </a:rPr>
              <a:t>Add Presentation Title in Footer via ”Insert”; ”Header &amp; Footer”</a:t>
            </a:r>
          </a:p>
        </p:txBody>
      </p:sp>
      <p:cxnSp>
        <p:nvCxnSpPr>
          <p:cNvPr id="6151" name="Straight Connector 10"/>
          <p:cNvCxnSpPr>
            <a:cxnSpLocks noChangeShapeType="1"/>
          </p:cNvCxnSpPr>
          <p:nvPr/>
        </p:nvCxnSpPr>
        <p:spPr bwMode="auto">
          <a:xfrm>
            <a:off x="9188450" y="6548438"/>
            <a:ext cx="144463" cy="0"/>
          </a:xfrm>
          <a:prstGeom prst="line">
            <a:avLst/>
          </a:prstGeom>
          <a:noFill/>
          <a:ln w="19050" algn="ctr">
            <a:solidFill>
              <a:schemeClr val="bg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Tally contributions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BB0851-D3F0-4695-959D-874DFF00ECE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Contributions to cold spectrum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191" y="2132856"/>
            <a:ext cx="2925753" cy="28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7392" y="2132856"/>
            <a:ext cx="2866976" cy="28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7"/>
          <p:cNvSpPr txBox="1">
            <a:spLocks/>
          </p:cNvSpPr>
          <p:nvPr/>
        </p:nvSpPr>
        <p:spPr bwMode="auto">
          <a:xfrm>
            <a:off x="4860032" y="1628800"/>
            <a:ext cx="38119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88913" marR="0" lvl="0" indent="-1889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Contributions to thermal spectrum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BB0851-D3F0-4695-959D-874DFF00ECE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5521" y="1412776"/>
            <a:ext cx="3189732" cy="216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5521" y="3553269"/>
            <a:ext cx="3218887" cy="217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6033633" y="2060848"/>
            <a:ext cx="1781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T=75K 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Maxwellian</a:t>
            </a:r>
            <a:r>
              <a:rPr lang="en-US" dirty="0" smtClean="0"/>
              <a:t> fit)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33633" y="4705397"/>
            <a:ext cx="1781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T=357K 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Maxwellian</a:t>
            </a:r>
            <a:r>
              <a:rPr lang="en-US" dirty="0" smtClean="0"/>
              <a:t> fit)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Explored interfaces: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Tally fit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Ptrac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SSW/SSR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Compile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Supermirror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Validation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First results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Upcomming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Summarizing experiences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Cross comparisons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BB0851-D3F0-4695-959D-874DFF00ECE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4436" y="1124745"/>
            <a:ext cx="315956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4932040" y="2204864"/>
            <a:ext cx="2808312" cy="32403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293096"/>
            <a:ext cx="2732608" cy="218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Tally fitting </a:t>
            </a:r>
            <a:r>
              <a:rPr lang="en-US" sz="1800" b="0" dirty="0" smtClean="0"/>
              <a:t>(present default approach)</a:t>
            </a:r>
            <a:endParaRPr lang="en-US" sz="1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44824"/>
            <a:ext cx="3818384" cy="456565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Neutron spectrum calculated with MCNP/X at the moderator surface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Spectrum is approximated by simple functions which serves as input to McStas.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BB0851-D3F0-4695-959D-874DFF00ECE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6" name="Slide Number Placeholder 3"/>
          <p:cNvSpPr txBox="1">
            <a:spLocks/>
          </p:cNvSpPr>
          <p:nvPr/>
        </p:nvSpPr>
        <p:spPr>
          <a:xfrm>
            <a:off x="609600" y="6477000"/>
            <a:ext cx="306388" cy="306388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BB0851-D3F0-4695-959D-874DFF00ECE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ＭＳ Ｐゴシック" pitchFamily="-80" charset="-128"/>
              <a:cs typeface="+mn-cs"/>
            </a:endParaRPr>
          </a:p>
        </p:txBody>
      </p:sp>
      <p:graphicFrame>
        <p:nvGraphicFramePr>
          <p:cNvPr id="37" name="Diagram 36"/>
          <p:cNvGraphicFramePr/>
          <p:nvPr/>
        </p:nvGraphicFramePr>
        <p:xfrm>
          <a:off x="1115616" y="4293096"/>
          <a:ext cx="45365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9" name="Straight Arrow Connector 38"/>
          <p:cNvCxnSpPr/>
          <p:nvPr/>
        </p:nvCxnSpPr>
        <p:spPr bwMode="auto">
          <a:xfrm flipH="1">
            <a:off x="5580112" y="4653136"/>
            <a:ext cx="7200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6228184" y="4509120"/>
            <a:ext cx="1750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Discussed later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peter_ge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992155"/>
            <a:ext cx="4427984" cy="1512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Tally fitting </a:t>
            </a:r>
            <a:r>
              <a:rPr lang="en-US" sz="1800" b="0" dirty="0" smtClean="0"/>
              <a:t>(update)</a:t>
            </a:r>
            <a:endParaRPr lang="en-US" sz="1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3818384" cy="45656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Based on the latest MCNPX ESS target station (bi-spectral) geometry from ESS-Bilbao </a:t>
            </a:r>
            <a:r>
              <a:rPr lang="en-US" sz="1400" dirty="0" smtClean="0"/>
              <a:t>(see presentation by </a:t>
            </a:r>
            <a:r>
              <a:rPr lang="en-US" sz="1400" dirty="0" err="1" smtClean="0"/>
              <a:t>F.Sordo</a:t>
            </a:r>
            <a:r>
              <a:rPr lang="en-US" sz="1400" dirty="0" smtClean="0"/>
              <a:t>)</a:t>
            </a:r>
            <a:r>
              <a:rPr lang="en-US" dirty="0" smtClean="0"/>
              <a:t>, we have developed a McStas component mimicking both geometry and spectra.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component is named: </a:t>
            </a:r>
            <a:r>
              <a:rPr lang="en-US" i="1" dirty="0" err="1" smtClean="0">
                <a:solidFill>
                  <a:schemeClr val="accent5"/>
                </a:solidFill>
              </a:rPr>
              <a:t>ESS_Moderator_revised</a:t>
            </a:r>
            <a:r>
              <a:rPr lang="en-US" dirty="0" smtClean="0"/>
              <a:t>,  and is expected to be released shortly.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7504" y="6260976"/>
            <a:ext cx="306388" cy="306388"/>
          </a:xfrm>
        </p:spPr>
        <p:txBody>
          <a:bodyPr/>
          <a:lstStyle/>
          <a:p>
            <a:pPr>
              <a:defRPr/>
            </a:pPr>
            <a:fld id="{7BBB0851-D3F0-4695-959D-874DFF00ECE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908720"/>
            <a:ext cx="3189732" cy="216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049213"/>
            <a:ext cx="3218887" cy="217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431276">
            <a:off x="4685261" y="5109205"/>
            <a:ext cx="1288763" cy="126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1549624" y="4725144"/>
            <a:ext cx="100219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Mcstas</a:t>
            </a:r>
            <a:endParaRPr lang="en-US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88024" y="4797152"/>
            <a:ext cx="109837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MCNPX</a:t>
            </a:r>
            <a:endParaRPr lang="en-US" sz="1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 flipV="1">
            <a:off x="5366048" y="5877272"/>
            <a:ext cx="504056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5870104" y="5373216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cold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 flipH="1">
            <a:off x="5438056" y="5661248"/>
            <a:ext cx="4320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5726088" y="5877272"/>
            <a:ext cx="984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thermal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 bwMode="auto">
          <a:xfrm>
            <a:off x="251520" y="3645024"/>
            <a:ext cx="436124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 flipV="1">
            <a:off x="3635896" y="5589240"/>
            <a:ext cx="1586136" cy="144016"/>
          </a:xfrm>
          <a:prstGeom prst="straightConnector1">
            <a:avLst/>
          </a:prstGeom>
          <a:ln>
            <a:headEnd type="none" w="med" len="med"/>
            <a:tailEnd type="arrow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 bwMode="auto">
          <a:xfrm flipH="1">
            <a:off x="3635896" y="5877272"/>
            <a:ext cx="1586136" cy="216024"/>
          </a:xfrm>
          <a:prstGeom prst="straightConnector1">
            <a:avLst/>
          </a:prstGeom>
          <a:ln>
            <a:headEnd type="none" w="med" len="med"/>
            <a:tailEnd type="arrow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228184" y="980728"/>
            <a:ext cx="2736304" cy="44644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88913" marR="0" lvl="0" indent="-1889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Ptrac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5256584" cy="45656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MCNP/X can output an </a:t>
            </a:r>
            <a:r>
              <a:rPr lang="en-US" dirty="0" err="1" smtClean="0"/>
              <a:t>ascii</a:t>
            </a:r>
            <a:r>
              <a:rPr lang="en-US" dirty="0" smtClean="0"/>
              <a:t> file containing individual neutron states: pos, angles, energy, time &amp; weight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McStas component: </a:t>
            </a:r>
            <a:r>
              <a:rPr lang="en-US" i="1" dirty="0" err="1" smtClean="0">
                <a:solidFill>
                  <a:schemeClr val="accent5"/>
                </a:solidFill>
              </a:rPr>
              <a:t>MCNP_Virtual_Input</a:t>
            </a:r>
            <a:r>
              <a:rPr lang="en-US" i="1" dirty="0" smtClean="0"/>
              <a:t> </a:t>
            </a:r>
            <a:r>
              <a:rPr lang="en-US" dirty="0" smtClean="0"/>
              <a:t>converts the neutron state into McStas readable and works as a source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BB0851-D3F0-4695-959D-874DFF00ECE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7" name="Diagram 6"/>
          <p:cNvGraphicFramePr/>
          <p:nvPr/>
        </p:nvGraphicFramePr>
        <p:xfrm>
          <a:off x="1115616" y="4293096"/>
          <a:ext cx="4536504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6372200" y="1484784"/>
            <a:ext cx="25922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……………………………….</a:t>
            </a:r>
          </a:p>
          <a:p>
            <a:r>
              <a:rPr lang="en-US" sz="1000" dirty="0" smtClean="0"/>
              <a:t> 3000         2        10       179       100         2         0</a:t>
            </a:r>
          </a:p>
          <a:p>
            <a:r>
              <a:rPr lang="en-US" sz="1000" dirty="0" smtClean="0"/>
              <a:t>   0.00000E+00  0.28640E+00  0.43531E+00 -0.10000E+01  0.00000E+00  </a:t>
            </a:r>
            <a:r>
              <a:rPr lang="en-US" sz="1000" dirty="0" err="1" smtClean="0"/>
              <a:t>0.00000E+00</a:t>
            </a:r>
            <a:r>
              <a:rPr lang="en-US" sz="1000" dirty="0" smtClean="0"/>
              <a:t>  0.10000E+00  0.10000E+01  0.33356E-02</a:t>
            </a:r>
          </a:p>
          <a:p>
            <a:r>
              <a:rPr lang="en-US" sz="1000" dirty="0" smtClean="0"/>
              <a:t>       3000         3       110       179        10         2         0</a:t>
            </a:r>
          </a:p>
          <a:p>
            <a:r>
              <a:rPr lang="en-US" sz="1000" dirty="0" smtClean="0"/>
              <a:t>  -0.20000E+00  0.28640E+00  0.43531E+00 -0.10000E+01  0.00000E+00  </a:t>
            </a:r>
            <a:r>
              <a:rPr lang="en-US" sz="1000" dirty="0" err="1" smtClean="0"/>
              <a:t>0.00000E+00</a:t>
            </a:r>
            <a:r>
              <a:rPr lang="en-US" sz="1000" dirty="0" smtClean="0"/>
              <a:t>  0.10000E+00  0.10000E+01  0.40028E-02</a:t>
            </a:r>
          </a:p>
          <a:p>
            <a:r>
              <a:rPr lang="en-US" sz="1000" dirty="0" smtClean="0"/>
              <a:t>       3000         4       120       179       100         2         0</a:t>
            </a:r>
          </a:p>
          <a:p>
            <a:r>
              <a:rPr lang="en-US" sz="1000" dirty="0" smtClean="0"/>
              <a:t>  -0.40000E+00  0.28640E+00  0.43531E+00 -0.10000E+01  0.00000E+00  </a:t>
            </a:r>
            <a:r>
              <a:rPr lang="en-US" sz="1000" dirty="0" err="1" smtClean="0"/>
              <a:t>0.00000E+00</a:t>
            </a:r>
            <a:r>
              <a:rPr lang="en-US" sz="1000" dirty="0" smtClean="0"/>
              <a:t>  0.10000E+00  0.10000E+01  0.46699E-02</a:t>
            </a:r>
          </a:p>
          <a:p>
            <a:r>
              <a:rPr lang="en-US" sz="1000" dirty="0" smtClean="0"/>
              <a:t>       3000         5       130       179</a:t>
            </a:r>
          </a:p>
          <a:p>
            <a:r>
              <a:rPr lang="en-US" sz="1000" dirty="0" smtClean="0"/>
              <a:t>……………………………..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48264" y="1124744"/>
            <a:ext cx="14650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 smtClean="0"/>
              <a:t>Ptrac</a:t>
            </a:r>
            <a:r>
              <a:rPr lang="en-US" u="sng" dirty="0" smtClean="0"/>
              <a:t> format</a:t>
            </a:r>
            <a:endParaRPr lang="en-US" u="sn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SSW/SSR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5834608" cy="45656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 S</a:t>
            </a:r>
            <a:r>
              <a:rPr lang="en-US" dirty="0" smtClean="0"/>
              <a:t>ource </a:t>
            </a:r>
            <a:r>
              <a:rPr lang="en-US" b="1" dirty="0" smtClean="0"/>
              <a:t>S</a:t>
            </a:r>
            <a:r>
              <a:rPr lang="en-US" dirty="0" smtClean="0"/>
              <a:t>urface </a:t>
            </a:r>
            <a:r>
              <a:rPr lang="en-US" b="1" dirty="0" smtClean="0"/>
              <a:t>R</a:t>
            </a:r>
            <a:r>
              <a:rPr lang="en-US" dirty="0" smtClean="0"/>
              <a:t>ead/</a:t>
            </a:r>
            <a:r>
              <a:rPr lang="en-US" b="1" dirty="0" smtClean="0"/>
              <a:t>W</a:t>
            </a:r>
            <a:r>
              <a:rPr lang="en-US" dirty="0" smtClean="0"/>
              <a:t>rite in MCNPX starts/stops  simulations at a given (set of) surface(s)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The neutron state written to binary file.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New McStas components: </a:t>
            </a:r>
          </a:p>
          <a:p>
            <a:pPr>
              <a:buNone/>
            </a:pPr>
            <a:r>
              <a:rPr lang="en-US" i="1" dirty="0" smtClean="0">
                <a:solidFill>
                  <a:schemeClr val="accent5"/>
                </a:solidFill>
              </a:rPr>
              <a:t>   </a:t>
            </a:r>
            <a:r>
              <a:rPr lang="en-US" i="1" dirty="0" err="1" smtClean="0">
                <a:solidFill>
                  <a:schemeClr val="accent5"/>
                </a:solidFill>
              </a:rPr>
              <a:t>MCNP_Virtual_ss_Input</a:t>
            </a:r>
            <a:r>
              <a:rPr lang="en-US" i="1" dirty="0" smtClean="0"/>
              <a:t> &amp; </a:t>
            </a:r>
            <a:r>
              <a:rPr lang="en-US" i="1" dirty="0" err="1" smtClean="0">
                <a:solidFill>
                  <a:schemeClr val="accent5"/>
                </a:solidFill>
              </a:rPr>
              <a:t>MCNP_Virtual_ss_Output</a:t>
            </a:r>
            <a:endParaRPr lang="en-US" i="1" dirty="0" smtClean="0">
              <a:solidFill>
                <a:schemeClr val="accent5"/>
              </a:solidFill>
            </a:endParaRPr>
          </a:p>
          <a:p>
            <a:pPr>
              <a:buNone/>
            </a:pPr>
            <a:r>
              <a:rPr lang="en-US" dirty="0" smtClean="0"/>
              <a:t>   reads MCNPX output and writes MCNPX input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Neutron propagation started in MCNPX, continued in McStas and finalizing in MCNP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BB0851-D3F0-4695-959D-874DFF00ECE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Right Arrow 5"/>
          <p:cNvSpPr/>
          <p:nvPr/>
        </p:nvSpPr>
        <p:spPr bwMode="auto">
          <a:xfrm>
            <a:off x="251520" y="2708920"/>
            <a:ext cx="436124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10" name="Circular Arrow 9"/>
          <p:cNvSpPr/>
          <p:nvPr/>
        </p:nvSpPr>
        <p:spPr bwMode="auto">
          <a:xfrm>
            <a:off x="7236296" y="1412776"/>
            <a:ext cx="978408" cy="978408"/>
          </a:xfrm>
          <a:prstGeom prst="circular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13" name="Circular Arrow 12"/>
          <p:cNvSpPr/>
          <p:nvPr/>
        </p:nvSpPr>
        <p:spPr bwMode="auto">
          <a:xfrm rot="10800000">
            <a:off x="7320631" y="1857152"/>
            <a:ext cx="978408" cy="978408"/>
          </a:xfrm>
          <a:prstGeom prst="circular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7884368" y="2257127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7051840" y="2257127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7884368" y="1969095"/>
            <a:ext cx="607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SSW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6988797" y="1969095"/>
            <a:ext cx="554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SSR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7164288" y="1124744"/>
            <a:ext cx="109837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MCNPX</a:t>
            </a:r>
            <a:endParaRPr lang="en-US" sz="1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08304" y="2852936"/>
            <a:ext cx="100219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Mcstas</a:t>
            </a:r>
            <a:endParaRPr lang="en-US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23" name="Diagram 22"/>
          <p:cNvGraphicFramePr/>
          <p:nvPr/>
        </p:nvGraphicFramePr>
        <p:xfrm>
          <a:off x="1115615" y="4593033"/>
          <a:ext cx="4464497" cy="1716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compilation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4826496" cy="1944216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McStas surface flag introduced in MCNPX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Neutron crossing McStas surface causes initiation of McStas simulation, based on neutron state.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Updated neutron state returned to MCNPX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BB0851-D3F0-4695-959D-874DFF00ECE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6716502" y="5153352"/>
            <a:ext cx="763587" cy="306388"/>
          </a:xfrm>
        </p:spPr>
        <p:txBody>
          <a:bodyPr/>
          <a:lstStyle/>
          <a:p>
            <a:pPr>
              <a:defRPr/>
            </a:pPr>
            <a:fld id="{9F503AA3-0C90-4265-AD08-CA9C3B88C41D}" type="datetime3">
              <a:rPr lang="en-US" smtClean="0"/>
              <a:pPr>
                <a:defRPr/>
              </a:pPr>
              <a:t>6 March 2012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80112" y="828120"/>
            <a:ext cx="1362146" cy="355951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“</a:t>
            </a:r>
            <a:r>
              <a:rPr lang="en-US" sz="1800" b="1" i="0" u="none" strike="noStrike" kern="1200" dirty="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-surface</a:t>
            </a:r>
            <a:r>
              <a:rPr lang="en-US" sz="1800" b="0" i="0" u="none" strike="noStrike" kern="1200" dirty="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69865" y="2928361"/>
            <a:ext cx="1194214" cy="83896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b="0" i="0" u="none" strike="noStrike" kern="1200" dirty="0">
                <a:ln>
                  <a:noFill/>
                </a:ln>
                <a:latin typeface="+mj-lt"/>
                <a:ea typeface="WenQuanYi Micro Hei" pitchFamily="2"/>
                <a:cs typeface="Lohit Hindi" pitchFamily="2"/>
              </a:rPr>
              <a:t>~n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b="0" i="0" u="none" strike="noStrike" kern="1200" dirty="0">
                <a:ln>
                  <a:noFill/>
                </a:ln>
                <a:latin typeface="+mj-lt"/>
                <a:ea typeface="WenQuanYi Micro Hei" pitchFamily="2"/>
                <a:cs typeface="Lohit Hindi" pitchFamily="2"/>
              </a:rPr>
              <a:t>Coherent </a:t>
            </a:r>
            <a:endParaRPr lang="en-US" b="0" i="0" u="none" strike="noStrike" kern="1200" dirty="0" smtClean="0">
              <a:ln>
                <a:noFill/>
              </a:ln>
              <a:latin typeface="+mj-lt"/>
              <a:ea typeface="WenQuanYi Micro Hei" pitchFamily="2"/>
              <a:cs typeface="Lohit Hindi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b="0" i="0" u="none" strike="noStrike" kern="1200" dirty="0" smtClean="0">
                <a:ln>
                  <a:noFill/>
                </a:ln>
                <a:latin typeface="+mj-lt"/>
                <a:ea typeface="WenQuanYi Micro Hei" pitchFamily="2"/>
                <a:cs typeface="Lohit Hindi" pitchFamily="2"/>
              </a:rPr>
              <a:t>scattering</a:t>
            </a:r>
            <a:endParaRPr lang="en-US" b="0" i="0" u="none" strike="noStrike" kern="1200" dirty="0">
              <a:ln>
                <a:noFill/>
              </a:ln>
              <a:latin typeface="+mj-lt"/>
              <a:ea typeface="WenQuanYi Micro Hei" pitchFamily="2"/>
              <a:cs typeface="Lohit Hindi" pitchFamily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5273" y="3174961"/>
            <a:ext cx="419580" cy="37397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Symbol" pitchFamily="18"/>
                <a:ea typeface="Symbol" pitchFamily="2"/>
                <a:cs typeface="Symbol" pitchFamily="2"/>
              </a:rPr>
              <a:t>·</a:t>
            </a: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n</a:t>
            </a:r>
          </a:p>
        </p:txBody>
      </p:sp>
      <p:sp>
        <p:nvSpPr>
          <p:cNvPr id="11" name="Freeform 10"/>
          <p:cNvSpPr/>
          <p:nvPr/>
        </p:nvSpPr>
        <p:spPr>
          <a:xfrm>
            <a:off x="6335561" y="4077073"/>
            <a:ext cx="1764831" cy="165618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E5"/>
          </a:solidFill>
          <a:ln w="0">
            <a:solidFill>
              <a:srgbClr val="808080"/>
            </a:solidFill>
            <a:prstDash val="solid"/>
          </a:ln>
          <a:effectLst>
            <a:outerShdw dist="101823" dir="2700000" algn="tl">
              <a:srgbClr val="808080"/>
            </a:outerShdw>
          </a:effectLst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47272" y="1950961"/>
            <a:ext cx="419580" cy="37397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Symbol" pitchFamily="18"/>
                <a:ea typeface="Symbol" pitchFamily="2"/>
                <a:cs typeface="Symbol" pitchFamily="2"/>
              </a:rPr>
              <a:t>·</a:t>
            </a: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72200" y="4244447"/>
            <a:ext cx="2016224" cy="1516319"/>
          </a:xfrm>
          <a:prstGeom prst="rect">
            <a:avLst/>
          </a:prstGeom>
          <a:noFill/>
          <a:ln>
            <a:noFill/>
          </a:ln>
          <a:effectLst>
            <a:outerShdw dir="16200000" algn="tl">
              <a:srgbClr val="787878"/>
            </a:outerShdw>
          </a:effectLst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4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5pPr>
            <a:lvl6pPr marL="2591999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6pPr>
            <a:lvl7pPr marL="3023999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defRPr>
            </a:lvl9pPr>
          </a:lstStyle>
          <a:p>
            <a:pPr lvl="0" rtl="0" hangingPunct="0">
              <a:buNone/>
              <a:tabLst/>
              <a:defRPr sz="2000">
                <a:latin typeface="Times New Roman" pitchFamily="16"/>
              </a:defRPr>
            </a:pPr>
            <a:r>
              <a:rPr lang="en-US" sz="1400" u="sng" dirty="0">
                <a:latin typeface="Times New Roman" pitchFamily="16"/>
              </a:rPr>
              <a:t>i</a:t>
            </a:r>
            <a:r>
              <a:rPr lang="en-US" sz="1400" u="sng" dirty="0" smtClean="0">
                <a:uFillTx/>
                <a:latin typeface="Times New Roman" pitchFamily="16"/>
              </a:rPr>
              <a:t>n MCNPX input file:</a:t>
            </a:r>
            <a:endParaRPr lang="en-US" sz="1400" u="sng" dirty="0">
              <a:uFillTx/>
              <a:latin typeface="Times New Roman" pitchFamily="16"/>
            </a:endParaRPr>
          </a:p>
          <a:p>
            <a:pPr lvl="0" rtl="0" hangingPunct="0">
              <a:buNone/>
              <a:tabLst/>
              <a:defRPr sz="2000">
                <a:latin typeface="Times New Roman" pitchFamily="16"/>
              </a:defRPr>
            </a:pPr>
            <a:r>
              <a:rPr lang="en-US" sz="1400" dirty="0" smtClean="0">
                <a:latin typeface="Times New Roman" pitchFamily="16"/>
              </a:rPr>
              <a:t>…..</a:t>
            </a:r>
            <a:endParaRPr lang="en-US" sz="1400" dirty="0">
              <a:latin typeface="Times New Roman" pitchFamily="16"/>
            </a:endParaRPr>
          </a:p>
          <a:p>
            <a:pPr lvl="0" rtl="0" hangingPunct="0">
              <a:buNone/>
              <a:tabLst/>
              <a:defRPr sz="2000">
                <a:latin typeface="Times New Roman" pitchFamily="16"/>
              </a:defRPr>
            </a:pPr>
            <a:r>
              <a:rPr lang="en-US" sz="1400" dirty="0" smtClean="0">
                <a:latin typeface="Times New Roman" pitchFamily="16"/>
              </a:rPr>
              <a:t>-110 </a:t>
            </a:r>
            <a:r>
              <a:rPr lang="en-US" sz="1400" dirty="0">
                <a:latin typeface="Times New Roman" pitchFamily="16"/>
              </a:rPr>
              <a:t>PX -0.2</a:t>
            </a:r>
          </a:p>
          <a:p>
            <a:pPr lvl="0" rtl="0" hangingPunct="0">
              <a:buNone/>
              <a:tabLst/>
              <a:defRPr sz="2000">
                <a:latin typeface="Times New Roman" pitchFamily="16"/>
              </a:defRPr>
            </a:pPr>
            <a:r>
              <a:rPr lang="en-US" sz="1400" dirty="0">
                <a:latin typeface="Times New Roman" pitchFamily="16"/>
              </a:rPr>
              <a:t>-120 PX -0.4</a:t>
            </a:r>
          </a:p>
          <a:p>
            <a:pPr lvl="0" rtl="0" hangingPunct="0">
              <a:buNone/>
              <a:tabLst/>
              <a:defRPr sz="2000">
                <a:latin typeface="Times New Roman" pitchFamily="16"/>
              </a:defRPr>
            </a:pPr>
            <a:r>
              <a:rPr lang="en-US" sz="1400" dirty="0" smtClean="0">
                <a:latin typeface="Times New Roman" pitchFamily="16"/>
              </a:rPr>
              <a:t>…..</a:t>
            </a:r>
            <a:endParaRPr lang="en-US" sz="1400" dirty="0">
              <a:latin typeface="Times New Roman" pitchFamily="16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148192" y="1268760"/>
            <a:ext cx="91440" cy="26294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E5"/>
          </a:solidFill>
          <a:ln w="0">
            <a:solidFill>
              <a:srgbClr val="808080"/>
            </a:solidFill>
            <a:prstDash val="solid"/>
          </a:ln>
          <a:effectLst>
            <a:outerShdw dist="101823" dir="2700000" algn="tl">
              <a:srgbClr val="808080"/>
            </a:outerShdw>
          </a:effectLst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616192" y="2260201"/>
            <a:ext cx="1770840" cy="95904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7103632" y="2419321"/>
            <a:ext cx="440098" cy="37397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Symbol" pitchFamily="18"/>
                <a:ea typeface="Symbol" pitchFamily="2"/>
                <a:cs typeface="Symbol" pitchFamily="2"/>
              </a:rPr>
              <a:t>~</a:t>
            </a: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n</a:t>
            </a:r>
          </a:p>
        </p:txBody>
      </p:sp>
      <p:sp>
        <p:nvSpPr>
          <p:cNvPr id="17" name="Straight Connector 16"/>
          <p:cNvSpPr/>
          <p:nvPr/>
        </p:nvSpPr>
        <p:spPr>
          <a:xfrm>
            <a:off x="5757233" y="2078041"/>
            <a:ext cx="1188719" cy="65375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29908" y="1332176"/>
            <a:ext cx="10021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Mcstas</a:t>
            </a:r>
            <a:endParaRPr lang="en-US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32040" y="1332176"/>
            <a:ext cx="10983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MCNPX</a:t>
            </a:r>
            <a:endParaRPr lang="en-US" sz="1400" dirty="0"/>
          </a:p>
        </p:txBody>
      </p:sp>
      <p:graphicFrame>
        <p:nvGraphicFramePr>
          <p:cNvPr id="20" name="Diagram 19"/>
          <p:cNvGraphicFramePr/>
          <p:nvPr/>
        </p:nvGraphicFramePr>
        <p:xfrm>
          <a:off x="467544" y="4149080"/>
          <a:ext cx="5432019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Freeform 20"/>
          <p:cNvSpPr/>
          <p:nvPr/>
        </p:nvSpPr>
        <p:spPr>
          <a:xfrm>
            <a:off x="8080960" y="1340768"/>
            <a:ext cx="91440" cy="26294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E5"/>
          </a:solidFill>
          <a:ln w="0">
            <a:solidFill>
              <a:srgbClr val="808080"/>
            </a:solidFill>
            <a:prstDash val="solid"/>
          </a:ln>
          <a:effectLst>
            <a:outerShdw dist="101823" dir="2700000" algn="tl">
              <a:srgbClr val="808080"/>
            </a:outerShdw>
          </a:effectLst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100392" y="1340768"/>
            <a:ext cx="10983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MCNPX</a:t>
            </a:r>
            <a:endParaRPr lang="en-US" sz="1400" dirty="0"/>
          </a:p>
        </p:txBody>
      </p:sp>
      <p:sp>
        <p:nvSpPr>
          <p:cNvPr id="23" name="Straight Connector 22"/>
          <p:cNvSpPr/>
          <p:nvPr/>
        </p:nvSpPr>
        <p:spPr>
          <a:xfrm>
            <a:off x="7092280" y="2852936"/>
            <a:ext cx="1342648" cy="864096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567" sp="144567"/>
              <a:ds d="144567" sp="144567"/>
            </a:custDash>
            <a:tailEnd type="arrow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8" name="Straight Connector 7"/>
          <p:cNvSpPr/>
          <p:nvPr/>
        </p:nvSpPr>
        <p:spPr>
          <a:xfrm flipH="1">
            <a:off x="5665792" y="2971800"/>
            <a:ext cx="1371601" cy="45720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567" sp="144567"/>
              <a:ds d="144567" sp="144567"/>
            </a:custDash>
            <a:tailEnd type="arrow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28410" y="1700808"/>
            <a:ext cx="117371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Method</a:t>
            </a:r>
            <a:endParaRPr lang="en-US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Supermirror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490792" cy="45656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Existing implementation, introducing McStas inspired </a:t>
            </a:r>
            <a:r>
              <a:rPr lang="en-US" dirty="0" err="1" smtClean="0"/>
              <a:t>supermirrors</a:t>
            </a:r>
            <a:r>
              <a:rPr lang="en-US" dirty="0" smtClean="0"/>
              <a:t> as a surface card in MCNPX </a:t>
            </a:r>
            <a:r>
              <a:rPr lang="en-US" sz="1400" dirty="0" smtClean="0"/>
              <a:t>(</a:t>
            </a:r>
            <a:r>
              <a:rPr lang="en-US" sz="1400" dirty="0" err="1" smtClean="0"/>
              <a:t>Gallmeier</a:t>
            </a:r>
            <a:r>
              <a:rPr lang="en-US" sz="1400" dirty="0" smtClean="0"/>
              <a:t> et all, </a:t>
            </a:r>
            <a:r>
              <a:rPr lang="en-US" sz="1400" dirty="0" err="1" smtClean="0"/>
              <a:t>Nuc.Tech</a:t>
            </a:r>
            <a:r>
              <a:rPr lang="en-US" sz="1400" dirty="0" smtClean="0"/>
              <a:t>. 168(3))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Reflectivity</a:t>
            </a:r>
            <a:r>
              <a:rPr lang="en-US" i="1" dirty="0" smtClean="0"/>
              <a:t> R=R</a:t>
            </a:r>
            <a:r>
              <a:rPr lang="en-US" sz="1050" i="1" dirty="0" smtClean="0"/>
              <a:t>0</a:t>
            </a:r>
            <a:r>
              <a:rPr lang="en-US" i="1" dirty="0" smtClean="0"/>
              <a:t>                                                         </a:t>
            </a:r>
            <a:r>
              <a:rPr lang="en-US" i="1" dirty="0" smtClean="0"/>
              <a:t>    if </a:t>
            </a:r>
            <a:r>
              <a:rPr lang="en-US" i="1" dirty="0" smtClean="0"/>
              <a:t>Q&lt;Q</a:t>
            </a:r>
            <a:r>
              <a:rPr lang="en-US" sz="1100" i="1" dirty="0" smtClean="0"/>
              <a:t>c</a:t>
            </a:r>
            <a:endParaRPr lang="en-US" i="1" dirty="0" smtClean="0"/>
          </a:p>
          <a:p>
            <a:pPr>
              <a:buFont typeface="Wingdings" pitchFamily="2" charset="2"/>
              <a:buChar char="Ø"/>
            </a:pPr>
            <a:r>
              <a:rPr lang="en-US" i="1" dirty="0" smtClean="0"/>
              <a:t>                 R=R</a:t>
            </a:r>
            <a:r>
              <a:rPr lang="en-US" sz="1100" i="1" dirty="0" smtClean="0"/>
              <a:t>0</a:t>
            </a:r>
            <a:r>
              <a:rPr lang="en-US" i="1" dirty="0" smtClean="0"/>
              <a:t>/2{</a:t>
            </a:r>
            <a:r>
              <a:rPr lang="en-US" dirty="0" smtClean="0"/>
              <a:t>1- </a:t>
            </a:r>
            <a:r>
              <a:rPr lang="en-US" dirty="0" err="1" smtClean="0"/>
              <a:t>tanh</a:t>
            </a:r>
            <a:r>
              <a:rPr lang="en-US" dirty="0" smtClean="0"/>
              <a:t>[(</a:t>
            </a:r>
            <a:r>
              <a:rPr lang="en-US" i="1" dirty="0" smtClean="0"/>
              <a:t>Q –</a:t>
            </a:r>
            <a:r>
              <a:rPr lang="en-US" i="1" dirty="0" err="1" smtClean="0"/>
              <a:t>mQ</a:t>
            </a:r>
            <a:r>
              <a:rPr lang="en-US" sz="1100" i="1" dirty="0" err="1" smtClean="0"/>
              <a:t>c</a:t>
            </a:r>
            <a:r>
              <a:rPr lang="en-US" i="1" dirty="0" smtClean="0"/>
              <a:t>)/W]}{1-a(Q –Q</a:t>
            </a:r>
            <a:r>
              <a:rPr lang="en-US" sz="1100" i="1" dirty="0" smtClean="0"/>
              <a:t>c</a:t>
            </a:r>
            <a:r>
              <a:rPr lang="en-US" i="1" dirty="0" smtClean="0"/>
              <a:t>)}  </a:t>
            </a:r>
            <a:r>
              <a:rPr lang="en-US" i="1" dirty="0" smtClean="0"/>
              <a:t> if Q &gt;</a:t>
            </a:r>
            <a:r>
              <a:rPr lang="en-US" i="1" dirty="0" smtClean="0"/>
              <a:t>Q</a:t>
            </a:r>
            <a:r>
              <a:rPr lang="en-US" sz="1100" i="1" dirty="0" smtClean="0"/>
              <a:t>c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Ported to MCNPX 2.7, but not yet validated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BB0851-D3F0-4695-959D-874DFF00ECE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09600" y="6477000"/>
            <a:ext cx="306388" cy="306388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BB0851-D3F0-4695-959D-874DFF00ECE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ＭＳ Ｐゴシック" pitchFamily="-80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ＭＳ Ｐゴシック" pitchFamily="-80" charset="-128"/>
              <a:cs typeface="+mn-cs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683568" y="4593033"/>
          <a:ext cx="4464497" cy="1716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24872" y="3733006"/>
            <a:ext cx="3819128" cy="286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8033077" y="6402814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Q[Å</a:t>
            </a:r>
            <a:r>
              <a:rPr lang="en-US" sz="1100" dirty="0" smtClean="0"/>
              <a:t>- 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93117" y="6329844"/>
            <a:ext cx="3385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/>
              <a:t>-1</a:t>
            </a:r>
            <a:endParaRPr lang="en-US" sz="105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4802972" y="4422164"/>
            <a:ext cx="1316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Reflectivity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652120" y="3356992"/>
            <a:ext cx="4203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Q</a:t>
            </a:r>
            <a:r>
              <a:rPr lang="en-US" sz="1100" dirty="0" smtClean="0"/>
              <a:t>c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5796136" y="3573016"/>
            <a:ext cx="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/>
          <p:cNvSpPr/>
          <p:nvPr/>
        </p:nvSpPr>
        <p:spPr bwMode="auto">
          <a:xfrm>
            <a:off x="6876256" y="6453336"/>
            <a:ext cx="792088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580112" y="4869160"/>
            <a:ext cx="72008" cy="9361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7236296" y="2924944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theme1.xml><?xml version="1.0" encoding="utf-8"?>
<a:theme xmlns:a="http://schemas.openxmlformats.org/drawingml/2006/main" name="Institute">
  <a:themeElements>
    <a:clrScheme name="DTU">
      <a:dk1>
        <a:srgbClr val="000000"/>
      </a:dk1>
      <a:lt1>
        <a:srgbClr val="FFFFFF"/>
      </a:lt1>
      <a:dk2>
        <a:srgbClr val="990000"/>
      </a:dk2>
      <a:lt2>
        <a:srgbClr val="999999"/>
      </a:lt2>
      <a:accent1>
        <a:srgbClr val="FF9900"/>
      </a:accent1>
      <a:accent2>
        <a:srgbClr val="99CC33"/>
      </a:accent2>
      <a:accent3>
        <a:srgbClr val="990066"/>
      </a:accent3>
      <a:accent4>
        <a:srgbClr val="3366CC"/>
      </a:accent4>
      <a:accent5>
        <a:srgbClr val="990000"/>
      </a:accent5>
      <a:accent6>
        <a:srgbClr val="999999"/>
      </a:accent6>
      <a:hlink>
        <a:srgbClr val="3366CC"/>
      </a:hlink>
      <a:folHlink>
        <a:srgbClr val="999999"/>
      </a:folHlink>
    </a:clrScheme>
    <a:fontScheme name="DTU Corporate UK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Corporate">
  <a:themeElements>
    <a:clrScheme name="DTU">
      <a:dk1>
        <a:srgbClr val="000000"/>
      </a:dk1>
      <a:lt1>
        <a:srgbClr val="FFFFFF"/>
      </a:lt1>
      <a:dk2>
        <a:srgbClr val="990000"/>
      </a:dk2>
      <a:lt2>
        <a:srgbClr val="999999"/>
      </a:lt2>
      <a:accent1>
        <a:srgbClr val="FF9900"/>
      </a:accent1>
      <a:accent2>
        <a:srgbClr val="99CC33"/>
      </a:accent2>
      <a:accent3>
        <a:srgbClr val="990066"/>
      </a:accent3>
      <a:accent4>
        <a:srgbClr val="3366CC"/>
      </a:accent4>
      <a:accent5>
        <a:srgbClr val="990000"/>
      </a:accent5>
      <a:accent6>
        <a:srgbClr val="999999"/>
      </a:accent6>
      <a:hlink>
        <a:srgbClr val="3366CC"/>
      </a:hlink>
      <a:folHlink>
        <a:srgbClr val="999999"/>
      </a:folHlink>
    </a:clrScheme>
    <a:fontScheme name="DTU Corporate UK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0" tIns="0" rIns="0" bIns="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15129</TotalTime>
  <Words>1344</Words>
  <Application>Microsoft Office PowerPoint</Application>
  <PresentationFormat>On-screen Show (4:3)</PresentationFormat>
  <Paragraphs>326</Paragraphs>
  <Slides>21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Institute</vt:lpstr>
      <vt:lpstr>Corporate</vt:lpstr>
      <vt:lpstr>Developing an interface between MCNPX and McStas for simulation of neutron moderators</vt:lpstr>
      <vt:lpstr>Motivation</vt:lpstr>
      <vt:lpstr>Outline</vt:lpstr>
      <vt:lpstr>Tally fitting (present default approach)</vt:lpstr>
      <vt:lpstr>Tally fitting (update)</vt:lpstr>
      <vt:lpstr>Ptrac</vt:lpstr>
      <vt:lpstr>SSW/SSR</vt:lpstr>
      <vt:lpstr>Combined compilation</vt:lpstr>
      <vt:lpstr>Supermirror</vt:lpstr>
      <vt:lpstr>Validation:  Fitting distributions vs. importing neutron states</vt:lpstr>
      <vt:lpstr>Validation of Tally approach: Fits</vt:lpstr>
      <vt:lpstr>Validation of Tally approach: Correlations</vt:lpstr>
      <vt:lpstr>Validation of Tally approach: Correlations</vt:lpstr>
      <vt:lpstr>Validation of Tally approach: Correlations</vt:lpstr>
      <vt:lpstr>Validation of Tally approach: Correlations</vt:lpstr>
      <vt:lpstr>Validation of SSW / SSR approach </vt:lpstr>
      <vt:lpstr>Validation: upcomming</vt:lpstr>
      <vt:lpstr>Cross comparison</vt:lpstr>
      <vt:lpstr>Backup slides</vt:lpstr>
      <vt:lpstr>Tally contributions</vt:lpstr>
      <vt:lpstr>Fits</vt:lpstr>
    </vt:vector>
  </TitlesOfParts>
  <Company>DTU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Klinkby, Esben Bryndt</dc:creator>
  <cp:lastModifiedBy>blau</cp:lastModifiedBy>
  <cp:revision>1185</cp:revision>
  <dcterms:created xsi:type="dcterms:W3CDTF">2011-02-04T12:04:51Z</dcterms:created>
  <dcterms:modified xsi:type="dcterms:W3CDTF">2012-03-06T14:14:12Z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www.skabelondesign.com</vt:lpwstr>
  </property>
  <property fmtid="{D5CDD505-2E9C-101B-9397-08002B2CF9AE}" pid="3" name="CurrentSublogo">
    <vt:lpwstr/>
  </property>
  <property fmtid="{D5CDD505-2E9C-101B-9397-08002B2CF9AE}" pid="4" name="CurrentOffice">
    <vt:lpwstr>DTU Danchip</vt:lpwstr>
  </property>
  <property fmtid="{D5CDD505-2E9C-101B-9397-08002B2CF9AE}" pid="5" name="CurrentUser">
    <vt:lpwstr>Standard Profile</vt:lpwstr>
  </property>
  <property fmtid="{D5CDD505-2E9C-101B-9397-08002B2CF9AE}" pid="6" name="CurrentLogoPath">
    <vt:lpwstr/>
  </property>
  <property fmtid="{D5CDD505-2E9C-101B-9397-08002B2CF9AE}" pid="7" name="CurrentDepartmentName">
    <vt:lpwstr/>
  </property>
  <property fmtid="{D5CDD505-2E9C-101B-9397-08002B2CF9AE}" pid="8" name="CurrentDate">
    <vt:lpwstr/>
  </property>
  <property fmtid="{D5CDD505-2E9C-101B-9397-08002B2CF9AE}" pid="9" name="CurrentPresentationTitle">
    <vt:lpwstr/>
  </property>
  <property fmtid="{D5CDD505-2E9C-101B-9397-08002B2CF9AE}" pid="10" name="CurrentAuthor">
    <vt:lpwstr/>
  </property>
  <property fmtid="{D5CDD505-2E9C-101B-9397-08002B2CF9AE}" pid="11" name="CurrentDepartment">
    <vt:lpwstr>DTU Danchip</vt:lpwstr>
  </property>
  <property fmtid="{D5CDD505-2E9C-101B-9397-08002B2CF9AE}" pid="12" name="CurrentBusinessLine">
    <vt:lpwstr/>
  </property>
  <property fmtid="{D5CDD505-2E9C-101B-9397-08002B2CF9AE}" pid="13" name="CurrentCountry">
    <vt:lpwstr/>
  </property>
  <property fmtid="{D5CDD505-2E9C-101B-9397-08002B2CF9AE}" pid="14" name="CurrentLanguage">
    <vt:lpwstr>English</vt:lpwstr>
  </property>
</Properties>
</file>