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6.png" ContentType="image/png"/>
  <Override PartName="/ppt/media/image5.gif" ContentType="image/gif"/>
  <Override PartName="/ppt/media/image7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jpeg" ContentType="image/jpe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89611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82880" y="4285080"/>
            <a:ext cx="89611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746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774680" y="428508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182880" y="428508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89611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82880" y="1371600"/>
            <a:ext cx="89611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3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166040" y="1371600"/>
            <a:ext cx="6994440" cy="557784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166040" y="1371600"/>
            <a:ext cx="6994440" cy="55778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82880" y="1371600"/>
            <a:ext cx="8961120" cy="557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89611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43729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74680" y="1371600"/>
            <a:ext cx="43729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08000" y="193320"/>
            <a:ext cx="9071280" cy="369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82880" y="428508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774680" y="1371600"/>
            <a:ext cx="43729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4372920" cy="5577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746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74680" y="428508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6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74680" y="1371600"/>
            <a:ext cx="43729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82880" y="4285080"/>
            <a:ext cx="8961120" cy="26604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gif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<Relationship Id="rId9" Type="http://schemas.openxmlformats.org/officeDocument/2006/relationships/slideLayout" Target="../slideLayouts/slideLayout3.xml"/><Relationship Id="rId10" Type="http://schemas.openxmlformats.org/officeDocument/2006/relationships/slideLayout" Target="../slideLayouts/slideLayout4.xml"/><Relationship Id="rId11" Type="http://schemas.openxmlformats.org/officeDocument/2006/relationships/slideLayout" Target="../slideLayouts/slideLayout5.xml"/><Relationship Id="rId12" Type="http://schemas.openxmlformats.org/officeDocument/2006/relationships/slideLayout" Target="../slideLayouts/slideLayout6.xml"/><Relationship Id="rId13" Type="http://schemas.openxmlformats.org/officeDocument/2006/relationships/slideLayout" Target="../slideLayouts/slideLayout7.xml"/><Relationship Id="rId14" Type="http://schemas.openxmlformats.org/officeDocument/2006/relationships/slideLayout" Target="../slideLayouts/slideLayout8.xml"/><Relationship Id="rId15" Type="http://schemas.openxmlformats.org/officeDocument/2006/relationships/slideLayout" Target="../slideLayouts/slideLayout9.xml"/><Relationship Id="rId16" Type="http://schemas.openxmlformats.org/officeDocument/2006/relationships/slideLayout" Target="../slideLayouts/slideLayout10.xml"/><Relationship Id="rId17" Type="http://schemas.openxmlformats.org/officeDocument/2006/relationships/slideLayout" Target="../slideLayouts/slideLayout11.xml"/><Relationship Id="rId18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08000" y="193320"/>
            <a:ext cx="9071280" cy="795960"/>
          </a:xfrm>
          <a:prstGeom prst="rect">
            <a:avLst/>
          </a:prstGeom>
        </p:spPr>
        <p:txBody>
          <a:bodyPr lIns="0" rIns="0" tIns="0" bIns="0" anchor="ctr"/>
          <a:p>
            <a:r>
              <a:rPr lang="en-US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82880" y="1371600"/>
            <a:ext cx="8961120" cy="55778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CustomShape 3"/>
          <p:cNvSpPr/>
          <p:nvPr/>
        </p:nvSpPr>
        <p:spPr>
          <a:xfrm>
            <a:off x="588960" y="302040"/>
            <a:ext cx="9071280" cy="1261800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CustomShape 4"/>
          <p:cNvSpPr/>
          <p:nvPr/>
        </p:nvSpPr>
        <p:spPr>
          <a:xfrm>
            <a:off x="588960" y="1769760"/>
            <a:ext cx="9071280" cy="4384080"/>
          </a:xfrm>
          <a:prstGeom prst="rect">
            <a:avLst/>
          </a:prstGeom>
          <a:noFill/>
          <a:ln>
            <a:noFill/>
          </a:ln>
        </p:spPr>
      </p:sp>
      <p:pic>
        <p:nvPicPr>
          <p:cNvPr id="4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9228960" y="36720"/>
            <a:ext cx="935640" cy="7440840"/>
          </a:xfrm>
          <a:prstGeom prst="rect">
            <a:avLst/>
          </a:prstGeom>
          <a:ln>
            <a:noFill/>
          </a:ln>
        </p:spPr>
      </p:pic>
      <p:sp>
        <p:nvSpPr>
          <p:cNvPr id="5" name="CustomShape 5"/>
          <p:cNvSpPr/>
          <p:nvPr/>
        </p:nvSpPr>
        <p:spPr>
          <a:xfrm>
            <a:off x="68400" y="7313040"/>
            <a:ext cx="7314840" cy="247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 sz="1200">
                <a:latin typeface="Arial"/>
              </a:rPr>
              <a:t>Bariloche McStas school Feb 2016 – SPEAKER – SHORT-TITLE - </a:t>
            </a:r>
            <a:fld id="{F622905F-0F67-49C8-9B44-F9C56EAC50B6}" type="slidenum">
              <a:rPr lang="en-US" sz="1200">
                <a:latin typeface="Arial"/>
              </a:rPr>
              <a:t>&lt;number&gt;</a:t>
            </a:fld>
            <a:endParaRPr/>
          </a:p>
        </p:txBody>
      </p:sp>
      <p:pic>
        <p:nvPicPr>
          <p:cNvPr id="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7308720" y="7028280"/>
            <a:ext cx="606240" cy="529920"/>
          </a:xfrm>
          <a:prstGeom prst="rect">
            <a:avLst/>
          </a:prstGeom>
          <a:ln>
            <a:noFill/>
          </a:ln>
        </p:spPr>
      </p:pic>
      <p:pic>
        <p:nvPicPr>
          <p:cNvPr id="7" name="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7914960" y="7027200"/>
            <a:ext cx="1314000" cy="533160"/>
          </a:xfrm>
          <a:prstGeom prst="rect">
            <a:avLst/>
          </a:prstGeom>
          <a:ln>
            <a:noFill/>
          </a:ln>
        </p:spPr>
      </p:pic>
      <p:pic>
        <p:nvPicPr>
          <p:cNvPr id="8" name="" descr=""/>
          <p:cNvPicPr/>
          <p:nvPr/>
        </p:nvPicPr>
        <p:blipFill>
          <a:blip r:embed="rId5"/>
          <a:stretch>
            <a:fillRect/>
          </a:stretch>
        </p:blipFill>
        <p:spPr>
          <a:xfrm>
            <a:off x="6760080" y="7011720"/>
            <a:ext cx="548640" cy="548640"/>
          </a:xfrm>
          <a:prstGeom prst="rect">
            <a:avLst/>
          </a:prstGeom>
          <a:ln>
            <a:noFill/>
          </a:ln>
        </p:spPr>
      </p:pic>
      <p:sp>
        <p:nvSpPr>
          <p:cNvPr id="9" name="Line 6"/>
          <p:cNvSpPr/>
          <p:nvPr/>
        </p:nvSpPr>
        <p:spPr>
          <a:xfrm>
            <a:off x="186480" y="1127880"/>
            <a:ext cx="8869680" cy="0"/>
          </a:xfrm>
          <a:prstGeom prst="line">
            <a:avLst/>
          </a:prstGeom>
          <a:ln w="54720">
            <a:solidFill>
              <a:srgbClr val="6666ff"/>
            </a:solidFill>
            <a:round/>
            <a:tailEnd len="med" type="triangle" w="med"/>
          </a:ln>
        </p:spPr>
      </p:sp>
      <p:pic>
        <p:nvPicPr>
          <p:cNvPr id="10" name="" descr=""/>
          <p:cNvPicPr/>
          <p:nvPr/>
        </p:nvPicPr>
        <p:blipFill>
          <a:blip r:embed="rId6"/>
          <a:stretch>
            <a:fillRect/>
          </a:stretch>
        </p:blipFill>
        <p:spPr>
          <a:xfrm>
            <a:off x="6400800" y="7027200"/>
            <a:ext cx="319680" cy="47088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0" r:id="rId1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