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071100" cy="75565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1"/>
  </p:normalViewPr>
  <p:slideViewPr>
    <p:cSldViewPr snapToGrid="0" snapToObjects="1">
      <p:cViewPr varScale="1">
        <p:scale>
          <a:sx n="81" d="100"/>
          <a:sy n="81" d="100"/>
        </p:scale>
        <p:origin x="22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2288520" y="1767960"/>
            <a:ext cx="5491800" cy="4381920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2288520" y="1767960"/>
            <a:ext cx="5491800" cy="438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503280" y="301320"/>
            <a:ext cx="9063000" cy="58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2288520" y="1767960"/>
            <a:ext cx="5491800" cy="4381920"/>
          </a:xfrm>
          <a:prstGeom prst="rect">
            <a:avLst/>
          </a:prstGeom>
          <a:ln>
            <a:noFill/>
          </a:ln>
        </p:spPr>
      </p:pic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2288520" y="1767960"/>
            <a:ext cx="5491800" cy="438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03280" y="301320"/>
            <a:ext cx="9063000" cy="58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t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ti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sted-image.tiff"/>
          <p:cNvPicPr/>
          <p:nvPr/>
        </p:nvPicPr>
        <p:blipFill>
          <a:blip r:embed="rId14"/>
          <a:stretch/>
        </p:blipFill>
        <p:spPr>
          <a:xfrm>
            <a:off x="8029440" y="0"/>
            <a:ext cx="2038320" cy="7555680"/>
          </a:xfrm>
          <a:prstGeom prst="rect">
            <a:avLst/>
          </a:prstGeom>
          <a:ln w="12600">
            <a:noFill/>
          </a:ln>
        </p:spPr>
      </p:pic>
      <p:sp>
        <p:nvSpPr>
          <p:cNvPr id="11" name="Line 1"/>
          <p:cNvSpPr/>
          <p:nvPr/>
        </p:nvSpPr>
        <p:spPr>
          <a:xfrm>
            <a:off x="186120" y="1127520"/>
            <a:ext cx="887004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375480" y="7250040"/>
            <a:ext cx="3664440" cy="27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ISIS STFC McStas school April 2017 – E. B. Knudsen, P Willendrup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8540640" y="6909480"/>
            <a:ext cx="1472040" cy="61488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image5.png"/>
          <p:cNvPicPr/>
          <p:nvPr/>
        </p:nvPicPr>
        <p:blipFill>
          <a:blip r:embed="rId15"/>
          <a:stretch/>
        </p:blipFill>
        <p:spPr>
          <a:xfrm>
            <a:off x="8678520" y="7004520"/>
            <a:ext cx="305280" cy="450000"/>
          </a:xfrm>
          <a:prstGeom prst="rect">
            <a:avLst/>
          </a:prstGeom>
          <a:ln w="12600">
            <a:noFill/>
          </a:ln>
        </p:spPr>
      </p:pic>
      <p:pic>
        <p:nvPicPr>
          <p:cNvPr id="5" name="pasted-image.tiff"/>
          <p:cNvPicPr/>
          <p:nvPr/>
        </p:nvPicPr>
        <p:blipFill>
          <a:blip r:embed="rId16"/>
          <a:stretch/>
        </p:blipFill>
        <p:spPr>
          <a:xfrm>
            <a:off x="9038520" y="7004520"/>
            <a:ext cx="836640" cy="450000"/>
          </a:xfrm>
          <a:prstGeom prst="rect">
            <a:avLst/>
          </a:prstGeom>
          <a:ln w="1260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6927840" y="67680"/>
            <a:ext cx="3102120" cy="94500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asted-image.tiff"/>
          <p:cNvPicPr/>
          <p:nvPr/>
        </p:nvPicPr>
        <p:blipFill>
          <a:blip r:embed="rId17"/>
          <a:stretch/>
        </p:blipFill>
        <p:spPr>
          <a:xfrm>
            <a:off x="6958440" y="92520"/>
            <a:ext cx="3040920" cy="895680"/>
          </a:xfrm>
          <a:prstGeom prst="rect">
            <a:avLst/>
          </a:prstGeom>
          <a:ln w="12600">
            <a:noFill/>
          </a:ln>
        </p:spPr>
      </p:pic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tiff"/>
          <p:cNvPicPr/>
          <p:nvPr/>
        </p:nvPicPr>
        <p:blipFill>
          <a:blip r:embed="rId14"/>
          <a:stretch/>
        </p:blipFill>
        <p:spPr>
          <a:xfrm>
            <a:off x="8029440" y="0"/>
            <a:ext cx="2038320" cy="7555680"/>
          </a:xfrm>
          <a:prstGeom prst="rect">
            <a:avLst/>
          </a:prstGeom>
          <a:ln w="12600">
            <a:noFill/>
          </a:ln>
        </p:spPr>
      </p:pic>
      <p:sp>
        <p:nvSpPr>
          <p:cNvPr id="45" name="Line 1"/>
          <p:cNvSpPr/>
          <p:nvPr/>
        </p:nvSpPr>
        <p:spPr>
          <a:xfrm>
            <a:off x="186120" y="1127520"/>
            <a:ext cx="887004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375480" y="7250040"/>
            <a:ext cx="3664440" cy="27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ISIS STFC McStas school April 2017 – P Willendrup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8540640" y="6909480"/>
            <a:ext cx="1472040" cy="61488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image5.png"/>
          <p:cNvPicPr/>
          <p:nvPr/>
        </p:nvPicPr>
        <p:blipFill>
          <a:blip r:embed="rId15"/>
          <a:stretch/>
        </p:blipFill>
        <p:spPr>
          <a:xfrm>
            <a:off x="8678520" y="7004520"/>
            <a:ext cx="305280" cy="450000"/>
          </a:xfrm>
          <a:prstGeom prst="rect">
            <a:avLst/>
          </a:prstGeom>
          <a:ln w="12600">
            <a:noFill/>
          </a:ln>
        </p:spPr>
      </p:pic>
      <p:pic>
        <p:nvPicPr>
          <p:cNvPr id="49" name="pasted-image.tiff"/>
          <p:cNvPicPr/>
          <p:nvPr/>
        </p:nvPicPr>
        <p:blipFill>
          <a:blip r:embed="rId16"/>
          <a:stretch/>
        </p:blipFill>
        <p:spPr>
          <a:xfrm>
            <a:off x="9038520" y="7004520"/>
            <a:ext cx="836640" cy="450000"/>
          </a:xfrm>
          <a:prstGeom prst="rect">
            <a:avLst/>
          </a:prstGeom>
          <a:ln w="12600"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6927840" y="67680"/>
            <a:ext cx="3102120" cy="94500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pasted-image.tiff"/>
          <p:cNvPicPr/>
          <p:nvPr/>
        </p:nvPicPr>
        <p:blipFill>
          <a:blip r:embed="rId17"/>
          <a:stretch/>
        </p:blipFill>
        <p:spPr>
          <a:xfrm>
            <a:off x="6958440" y="92520"/>
            <a:ext cx="3040920" cy="895680"/>
          </a:xfrm>
          <a:prstGeom prst="rect">
            <a:avLst/>
          </a:prstGeom>
          <a:ln w="12600">
            <a:noFill/>
          </a:ln>
        </p:spPr>
      </p:pic>
      <p:sp>
        <p:nvSpPr>
          <p:cNvPr id="52" name="PlaceHolder 5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McStas Documentation and help sources</a:t>
            </a:r>
          </a:p>
        </p:txBody>
      </p:sp>
      <p:sp>
        <p:nvSpPr>
          <p:cNvPr id="90" name="CustomShape 3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McStas website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manual(s)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mcdoc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Mailing list + archive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Github site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examples catalogue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503280" y="1299600"/>
            <a:ext cx="448020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Help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Directory</a:t>
            </a:r>
          </a:p>
        </p:txBody>
      </p:sp>
      <p:sp>
        <p:nvSpPr>
          <p:cNvPr id="121" name="CustomShape 2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 grep →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370 examples of Monitor_nD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51 examples of Source_gen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examples of ISIS_moderator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examples of Single_crystal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503280" y="5112000"/>
            <a:ext cx="63835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Unix/Linux:</a:t>
            </a:r>
          </a:p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grep ISIS_moderator /usr/share/mcstas/2.4pre01/examples/*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Directory</a:t>
            </a:r>
          </a:p>
        </p:txBody>
      </p:sp>
      <p:sp>
        <p:nvSpPr>
          <p:cNvPr id="124" name="CustomShape 2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 grep →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370 examples of Monitor_nD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51 examples of Source_gen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examples of ISIS_moderator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examples of Single_crystal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503280" y="5112000"/>
            <a:ext cx="63835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Unix/Linux:</a:t>
            </a:r>
          </a:p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grep ISIS_moderator /usr/share/mcstas/2.4pre01/examples/*</a:t>
            </a:r>
          </a:p>
        </p:txBody>
      </p:sp>
      <p:sp>
        <p:nvSpPr>
          <p:cNvPr id="126" name="CustomShape 4"/>
          <p:cNvSpPr/>
          <p:nvPr/>
        </p:nvSpPr>
        <p:spPr>
          <a:xfrm>
            <a:off x="576000" y="1368000"/>
            <a:ext cx="6768000" cy="46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Windows 7: Edit search settings first to search contents of .instr files</a:t>
            </a: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945360" y="2376000"/>
            <a:ext cx="8342640" cy="4205880"/>
          </a:xfrm>
          <a:prstGeom prst="rect">
            <a:avLst/>
          </a:prstGeom>
          <a:ln>
            <a:noFill/>
          </a:ln>
        </p:spPr>
      </p:pic>
      <p:pic>
        <p:nvPicPr>
          <p:cNvPr id="128" name="Picture 127"/>
          <p:cNvPicPr/>
          <p:nvPr/>
        </p:nvPicPr>
        <p:blipFill>
          <a:blip r:embed="rId3"/>
          <a:stretch/>
        </p:blipFill>
        <p:spPr>
          <a:xfrm>
            <a:off x="2617200" y="1933200"/>
            <a:ext cx="3790800" cy="476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Directory</a:t>
            </a:r>
          </a:p>
        </p:txBody>
      </p:sp>
      <p:sp>
        <p:nvSpPr>
          <p:cNvPr id="130" name="CustomShape 2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 grep →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370 examples of Monitor_nD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51 examples of Source_gen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examples of ISIS_moderator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examples of Single_crystal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503280" y="5112000"/>
            <a:ext cx="63835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Unix/Linux:</a:t>
            </a:r>
          </a:p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grep ISIS_moderator /usr/share/mcstas/2.4pre01/examples/*</a:t>
            </a:r>
          </a:p>
        </p:txBody>
      </p:sp>
      <p:sp>
        <p:nvSpPr>
          <p:cNvPr id="132" name="CustomShape 4"/>
          <p:cNvSpPr/>
          <p:nvPr/>
        </p:nvSpPr>
        <p:spPr>
          <a:xfrm>
            <a:off x="576000" y="1368000"/>
            <a:ext cx="6768000" cy="46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Windows 7: Edit search settings first to search contents of .instr files</a:t>
            </a:r>
          </a:p>
        </p:txBody>
      </p:sp>
      <p:pic>
        <p:nvPicPr>
          <p:cNvPr id="133" name="Picture 132"/>
          <p:cNvPicPr/>
          <p:nvPr/>
        </p:nvPicPr>
        <p:blipFill>
          <a:blip r:embed="rId2"/>
          <a:stretch/>
        </p:blipFill>
        <p:spPr>
          <a:xfrm>
            <a:off x="945360" y="2376000"/>
            <a:ext cx="8342640" cy="420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Directory</a:t>
            </a:r>
          </a:p>
        </p:txBody>
      </p:sp>
      <p:sp>
        <p:nvSpPr>
          <p:cNvPr id="135" name="CustomShape 2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 grep →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370 examples of Monitor_nD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51 examples of Source_gen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examples of ISIS_moderator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examples of Single_crystal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648000" y="2670480"/>
            <a:ext cx="7676604" cy="2756544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  <a:effectLst>
            <a:outerShdw dist="71785" dir="2700000">
              <a:srgbClr val="808080">
                <a:alpha val="99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have an author name!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instance: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ISIS_CRISP → R. </a:t>
            </a:r>
            <a:r>
              <a:rPr lang="en-GB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Dalgliesh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32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SE_example</a:t>
            </a:r>
            <a:r>
              <a:rPr lang="en-GB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→ me (E. Knudsen)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GitHub.com</a:t>
            </a:r>
          </a:p>
        </p:txBody>
      </p:sp>
      <p:sp>
        <p:nvSpPr>
          <p:cNvPr id="138" name="CustomShape 2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https://github.com/McStasMcXtrace/McCode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548640" y="2285999"/>
            <a:ext cx="9017640" cy="66917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GitHub.com: wiki</a:t>
            </a:r>
          </a:p>
        </p:txBody>
      </p:sp>
      <p:sp>
        <p:nvSpPr>
          <p:cNvPr id="141" name="CustomShape 2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https://github.com/McStasMcXtrace/McCode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141"/>
          <p:cNvPicPr/>
          <p:nvPr/>
        </p:nvPicPr>
        <p:blipFill>
          <a:blip r:embed="rId2"/>
          <a:stretch/>
        </p:blipFill>
        <p:spPr>
          <a:xfrm>
            <a:off x="548640" y="2286000"/>
            <a:ext cx="6228720" cy="4767120"/>
          </a:xfrm>
          <a:prstGeom prst="rect">
            <a:avLst/>
          </a:prstGeom>
          <a:ln>
            <a:noFill/>
          </a:ln>
        </p:spPr>
      </p:pic>
      <p:pic>
        <p:nvPicPr>
          <p:cNvPr id="143" name="Picture 142"/>
          <p:cNvPicPr/>
          <p:nvPr/>
        </p:nvPicPr>
        <p:blipFill>
          <a:blip r:embed="rId3"/>
          <a:stretch/>
        </p:blipFill>
        <p:spPr>
          <a:xfrm>
            <a:off x="1360440" y="1788840"/>
            <a:ext cx="6503040" cy="4977360"/>
          </a:xfrm>
          <a:prstGeom prst="rect">
            <a:avLst/>
          </a:prstGeom>
          <a:ln>
            <a:noFill/>
          </a:ln>
        </p:spPr>
      </p:pic>
      <p:pic>
        <p:nvPicPr>
          <p:cNvPr id="144" name="Picture 143"/>
          <p:cNvPicPr/>
          <p:nvPr/>
        </p:nvPicPr>
        <p:blipFill>
          <a:blip r:embed="rId4"/>
          <a:stretch/>
        </p:blipFill>
        <p:spPr>
          <a:xfrm>
            <a:off x="986366" y="1788840"/>
            <a:ext cx="9594547" cy="675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 flipH="1">
            <a:off x="1545171" y="1238405"/>
            <a:ext cx="559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Mostly developer oriented docs so far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GitHub.com: Issue Tracker</a:t>
            </a:r>
          </a:p>
        </p:txBody>
      </p:sp>
      <p:sp>
        <p:nvSpPr>
          <p:cNvPr id="146" name="CustomShape 2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https://github.com/McStasMcXtrace/McCode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548640" y="2286000"/>
            <a:ext cx="6228720" cy="476712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3"/>
          <a:stretch/>
        </p:blipFill>
        <p:spPr>
          <a:xfrm>
            <a:off x="208648" y="1324893"/>
            <a:ext cx="9652264" cy="755270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Mailing List</a:t>
            </a:r>
          </a:p>
        </p:txBody>
      </p:sp>
      <p:pic>
        <p:nvPicPr>
          <p:cNvPr id="150" name="Picture 149"/>
          <p:cNvPicPr/>
          <p:nvPr/>
        </p:nvPicPr>
        <p:blipFill>
          <a:blip r:embed="rId2"/>
          <a:stretch/>
        </p:blipFill>
        <p:spPr>
          <a:xfrm>
            <a:off x="182880" y="1371600"/>
            <a:ext cx="9871920" cy="755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Mailing List</a:t>
            </a:r>
          </a:p>
        </p:txBody>
      </p:sp>
      <p:pic>
        <p:nvPicPr>
          <p:cNvPr id="152" name="Picture 151"/>
          <p:cNvPicPr/>
          <p:nvPr/>
        </p:nvPicPr>
        <p:blipFill>
          <a:blip r:embed="rId2"/>
          <a:stretch/>
        </p:blipFill>
        <p:spPr>
          <a:xfrm>
            <a:off x="365760" y="1195560"/>
            <a:ext cx="8960760" cy="688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Mailing List - Archive</a:t>
            </a:r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82880" y="1313640"/>
            <a:ext cx="9837720" cy="755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McStas Documentation and help sources</a:t>
            </a:r>
          </a:p>
        </p:txBody>
      </p:sp>
      <p:sp>
        <p:nvSpPr>
          <p:cNvPr id="94" name="CustomShape 3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mcdoc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examples catalogue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manual(s)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McStas website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Github site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Mailing list + archive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503280" y="1299600"/>
            <a:ext cx="448020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Help resources prioritized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Mailing List Search page</a:t>
            </a:r>
          </a:p>
        </p:txBody>
      </p:sp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182880" y="1405080"/>
            <a:ext cx="9871920" cy="755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/>
          <p:cNvPicPr/>
          <p:nvPr/>
        </p:nvPicPr>
        <p:blipFill>
          <a:blip r:embed="rId2"/>
          <a:stretch/>
        </p:blipFill>
        <p:spPr>
          <a:xfrm>
            <a:off x="2808000" y="2879640"/>
            <a:ext cx="4537080" cy="410436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POD?</a:t>
            </a:r>
          </a:p>
        </p:txBody>
      </p:sp>
      <p:sp>
        <p:nvSpPr>
          <p:cNvPr id="159" name="TextShape 2"/>
          <p:cNvSpPr txBox="1"/>
          <p:nvPr/>
        </p:nvSpPr>
        <p:spPr>
          <a:xfrm>
            <a:off x="503280" y="1767960"/>
            <a:ext cx="7344720" cy="4381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Question: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 anyone be interested in manuals as P.O.D.?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mcdoc</a:t>
            </a:r>
          </a:p>
        </p:txBody>
      </p:sp>
      <p:sp>
        <p:nvSpPr>
          <p:cNvPr id="97" name="CustomShape 2"/>
          <p:cNvSpPr/>
          <p:nvPr/>
        </p:nvSpPr>
        <p:spPr>
          <a:xfrm>
            <a:off x="822960" y="1645920"/>
            <a:ext cx="310860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 terminal: </a:t>
            </a:r>
          </a:p>
        </p:txBody>
      </p:sp>
      <p:pic>
        <p:nvPicPr>
          <p:cNvPr id="98" name="Picture 97"/>
          <p:cNvPicPr/>
          <p:nvPr/>
        </p:nvPicPr>
        <p:blipFill>
          <a:blip r:embed="rId2"/>
          <a:stretch/>
        </p:blipFill>
        <p:spPr>
          <a:xfrm>
            <a:off x="982088" y="2497581"/>
            <a:ext cx="11213870" cy="80952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mcdoc</a:t>
            </a:r>
          </a:p>
        </p:txBody>
      </p:sp>
      <p:sp>
        <p:nvSpPr>
          <p:cNvPr id="100" name="CustomShape 2"/>
          <p:cNvSpPr/>
          <p:nvPr/>
        </p:nvSpPr>
        <p:spPr>
          <a:xfrm>
            <a:off x="822960" y="1645920"/>
            <a:ext cx="310860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 terminal </a:t>
            </a:r>
          </a:p>
        </p:txBody>
      </p:sp>
      <p:pic>
        <p:nvPicPr>
          <p:cNvPr id="101" name="Picture 100"/>
          <p:cNvPicPr/>
          <p:nvPr/>
        </p:nvPicPr>
        <p:blipFill>
          <a:blip r:embed="rId2"/>
          <a:stretch/>
        </p:blipFill>
        <p:spPr>
          <a:xfrm>
            <a:off x="1920240" y="2248200"/>
            <a:ext cx="7131960" cy="4953240"/>
          </a:xfrm>
          <a:prstGeom prst="rect">
            <a:avLst/>
          </a:prstGeom>
          <a:ln>
            <a:noFill/>
          </a:ln>
        </p:spPr>
      </p:pic>
      <p:pic>
        <p:nvPicPr>
          <p:cNvPr id="102" name="Picture 101"/>
          <p:cNvPicPr/>
          <p:nvPr/>
        </p:nvPicPr>
        <p:blipFill>
          <a:blip r:embed="rId3"/>
          <a:stretch/>
        </p:blipFill>
        <p:spPr>
          <a:xfrm>
            <a:off x="123120" y="-3240"/>
            <a:ext cx="9837720" cy="755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mcdoc</a:t>
            </a:r>
          </a:p>
        </p:txBody>
      </p:sp>
      <p:sp>
        <p:nvSpPr>
          <p:cNvPr id="104" name="CustomShape 2"/>
          <p:cNvSpPr/>
          <p:nvPr/>
        </p:nvSpPr>
        <p:spPr>
          <a:xfrm>
            <a:off x="822960" y="1645920"/>
            <a:ext cx="310860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 terminal </a:t>
            </a:r>
          </a:p>
        </p:txBody>
      </p:sp>
      <p:pic>
        <p:nvPicPr>
          <p:cNvPr id="105" name="Picture 104"/>
          <p:cNvPicPr/>
          <p:nvPr/>
        </p:nvPicPr>
        <p:blipFill>
          <a:blip r:embed="rId2"/>
          <a:stretch/>
        </p:blipFill>
        <p:spPr>
          <a:xfrm>
            <a:off x="1920240" y="2248200"/>
            <a:ext cx="7131960" cy="4953240"/>
          </a:xfrm>
          <a:prstGeom prst="rect">
            <a:avLst/>
          </a:prstGeom>
          <a:ln>
            <a:noFill/>
          </a:ln>
        </p:spPr>
      </p:pic>
      <p:pic>
        <p:nvPicPr>
          <p:cNvPr id="106" name="Picture 105"/>
          <p:cNvPicPr/>
          <p:nvPr/>
        </p:nvPicPr>
        <p:blipFill>
          <a:blip r:embed="rId3"/>
          <a:stretch/>
        </p:blipFill>
        <p:spPr>
          <a:xfrm>
            <a:off x="123120" y="-3240"/>
            <a:ext cx="9837720" cy="75556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4"/>
          <a:stretch/>
        </p:blipFill>
        <p:spPr>
          <a:xfrm>
            <a:off x="123120" y="-3240"/>
            <a:ext cx="9837720" cy="755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mcdoc</a:t>
            </a:r>
          </a:p>
        </p:txBody>
      </p:sp>
      <p:sp>
        <p:nvSpPr>
          <p:cNvPr id="109" name="CustomShape 2"/>
          <p:cNvSpPr/>
          <p:nvPr/>
        </p:nvSpPr>
        <p:spPr>
          <a:xfrm>
            <a:off x="310320" y="1299600"/>
            <a:ext cx="201132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the GUI</a:t>
            </a:r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987120" y="1686240"/>
            <a:ext cx="7790760" cy="608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mcdoc</a:t>
            </a:r>
          </a:p>
        </p:txBody>
      </p:sp>
      <p:sp>
        <p:nvSpPr>
          <p:cNvPr id="112" name="CustomShape 2"/>
          <p:cNvSpPr/>
          <p:nvPr/>
        </p:nvSpPr>
        <p:spPr>
          <a:xfrm>
            <a:off x="310320" y="1299600"/>
            <a:ext cx="201132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the GUI</a:t>
            </a:r>
          </a:p>
        </p:txBody>
      </p:sp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987120" y="1686240"/>
            <a:ext cx="7790760" cy="608580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3"/>
          <a:stretch/>
        </p:blipFill>
        <p:spPr>
          <a:xfrm>
            <a:off x="182880" y="91440"/>
            <a:ext cx="9837720" cy="755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mcdoc</a:t>
            </a:r>
          </a:p>
        </p:txBody>
      </p:sp>
      <p:sp>
        <p:nvSpPr>
          <p:cNvPr id="116" name="CustomShape 2"/>
          <p:cNvSpPr/>
          <p:nvPr/>
        </p:nvSpPr>
        <p:spPr>
          <a:xfrm>
            <a:off x="293760" y="1316160"/>
            <a:ext cx="201132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the old GUI</a:t>
            </a:r>
          </a:p>
        </p:txBody>
      </p:sp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644400" y="1828800"/>
            <a:ext cx="7219080" cy="480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mcdoc</a:t>
            </a:r>
          </a:p>
        </p:txBody>
      </p:sp>
      <p:sp>
        <p:nvSpPr>
          <p:cNvPr id="119" name="CustomShape 2"/>
          <p:cNvSpPr/>
          <p:nvPr/>
        </p:nvSpPr>
        <p:spPr>
          <a:xfrm>
            <a:off x="731520" y="1737360"/>
            <a:ext cx="57603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...but let me show you instead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278</Words>
  <Application>Microsoft Office PowerPoint</Application>
  <PresentationFormat>Custom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Courier New</vt:lpstr>
      <vt:lpstr>DejaVu Sans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Workshop</dc:title>
  <dc:subject/>
  <dc:creator/>
  <dc:description/>
  <cp:lastModifiedBy>Erik Bergbäck Knudsen</cp:lastModifiedBy>
  <cp:revision>7</cp:revision>
  <dcterms:modified xsi:type="dcterms:W3CDTF">2017-04-25T20:37:30Z</dcterms:modified>
  <dc:language>en-GB</dc:language>
</cp:coreProperties>
</file>