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9" r:id="rId4"/>
    <p:sldId id="263" r:id="rId5"/>
    <p:sldId id="262" r:id="rId6"/>
    <p:sldId id="260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582" autoAdjust="0"/>
  </p:normalViewPr>
  <p:slideViewPr>
    <p:cSldViewPr>
      <p:cViewPr varScale="1">
        <p:scale>
          <a:sx n="105" d="100"/>
          <a:sy n="105" d="100"/>
        </p:scale>
        <p:origin x="1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5" d="100"/>
          <a:sy n="155" d="100"/>
        </p:scale>
        <p:origin x="-672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2017-04-28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A53A7-64CD-4D0E-AAE8-1AC9C79D7085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126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AC81-318B-4D49-A602-9E30227C87EC}" type="datetime1">
              <a:rPr lang="en-GB" noProof="0" smtClean="0"/>
              <a:t>28/04/2017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656184" cy="88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9CB0-346B-43FA-9EE6-F90C3F3BC0BA}" type="datetime1">
              <a:rPr lang="en-GB" noProof="0" smtClean="0"/>
              <a:t>28/04/2017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008" y="319530"/>
            <a:ext cx="1370480" cy="73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66B7F-8271-49DA-A25A-F4BB9F476347}" type="datetime1">
              <a:rPr lang="en-GB" noProof="0" smtClean="0"/>
              <a:t>28/04/2017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pic>
        <p:nvPicPr>
          <p:cNvPr id="9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662" y="260648"/>
            <a:ext cx="1359826" cy="72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D23FA-05C4-4CC1-B281-2F815585BC1C}" type="datetime1">
              <a:rPr lang="en-GB" noProof="0" smtClean="0"/>
              <a:t>28/04/2017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0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solidFill>
                <a:srgbClr val="0094C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en-GB" noProof="0" smtClean="0"/>
              <a:t>28/04/2017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115BC-487E-4422-894C-CB7CD3E792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ntidproject.org/Python_In_Mantid" TargetMode="External"/><Relationship Id="rId4" Type="http://schemas.openxmlformats.org/officeDocument/2006/relationships/hyperlink" Target="http://docs.mantidproject.org/nightly/concepts/InstrumentDefinitionFil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antidproject.org/Running_Algorithms_With_Python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err="1" smtClean="0"/>
              <a:t>Mantid</a:t>
            </a:r>
            <a:r>
              <a:rPr lang="en-GB" sz="4000" dirty="0" smtClean="0"/>
              <a:t> – </a:t>
            </a:r>
            <a:r>
              <a:rPr lang="en-GB" sz="4000" dirty="0" err="1" smtClean="0"/>
              <a:t>McStas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US" sz="4000" dirty="0"/>
              <a:t> Exercise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000" dirty="0" err="1" smtClean="0">
                <a:solidFill>
                  <a:schemeClr val="bg1"/>
                </a:solidFill>
              </a:rPr>
              <a:t>Torben</a:t>
            </a:r>
            <a:r>
              <a:rPr lang="en-GB" sz="2000" dirty="0" smtClean="0">
                <a:solidFill>
                  <a:schemeClr val="bg1"/>
                </a:solidFill>
              </a:rPr>
              <a:t> Nielsen</a:t>
            </a:r>
            <a:endParaRPr lang="en-GB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Peter </a:t>
            </a:r>
            <a:r>
              <a:rPr lang="en-GB" sz="2000" dirty="0" err="1" smtClean="0">
                <a:solidFill>
                  <a:schemeClr val="bg1"/>
                </a:solidFill>
              </a:rPr>
              <a:t>Willendrup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5949280"/>
            <a:ext cx="4572000" cy="6032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1600" smtClean="0">
                <a:solidFill>
                  <a:srgbClr val="FFFFFF"/>
                </a:solidFill>
              </a:rPr>
              <a:t>www.europeanspallationsource.se</a:t>
            </a:r>
          </a:p>
          <a:p>
            <a:pPr algn="ctr"/>
            <a:fld id="{656E358F-28A8-D04A-99E6-206C49444CD4}" type="datetime3">
              <a:rPr lang="en-GB" sz="1400" smtClean="0">
                <a:solidFill>
                  <a:srgbClr val="FFFFFF"/>
                </a:solidFill>
              </a:rPr>
              <a:t>28 April, 2017</a:t>
            </a:fld>
            <a:endParaRPr lang="en-GB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61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I: </a:t>
            </a:r>
            <a:r>
              <a:rPr lang="en-US" dirty="0"/>
              <a:t>From </a:t>
            </a:r>
            <a:r>
              <a:rPr lang="en-US" dirty="0" err="1"/>
              <a:t>McStas</a:t>
            </a:r>
            <a:r>
              <a:rPr lang="en-US" dirty="0"/>
              <a:t> to </a:t>
            </a:r>
            <a:r>
              <a:rPr lang="en-US" dirty="0" err="1"/>
              <a:t>Mantid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Use </a:t>
            </a:r>
            <a:r>
              <a:rPr lang="en-US" sz="2000" dirty="0" err="1"/>
              <a:t>templateSANS_Mantid.instr</a:t>
            </a:r>
            <a:r>
              <a:rPr lang="en-US" sz="2000" dirty="0"/>
              <a:t> to make a Nexus file for </a:t>
            </a:r>
            <a:r>
              <a:rPr lang="en-US" sz="2000" dirty="0" err="1"/>
              <a:t>Mantid</a:t>
            </a:r>
            <a:endParaRPr lang="en-US" sz="2000" dirty="0"/>
          </a:p>
          <a:p>
            <a:r>
              <a:rPr lang="en-US" sz="2000" dirty="0"/>
              <a:t>Compile </a:t>
            </a:r>
            <a:r>
              <a:rPr lang="en-US" sz="2000" dirty="0" err="1"/>
              <a:t>McStas</a:t>
            </a:r>
            <a:r>
              <a:rPr lang="en-US" sz="2000" dirty="0"/>
              <a:t> code  </a:t>
            </a:r>
            <a:endParaRPr lang="en-US" sz="2000" dirty="0" smtClean="0"/>
          </a:p>
          <a:p>
            <a:r>
              <a:rPr lang="en-US" sz="2000" dirty="0" smtClean="0"/>
              <a:t>Make </a:t>
            </a:r>
            <a:r>
              <a:rPr lang="en-US" sz="2000" dirty="0"/>
              <a:t>IDF file</a:t>
            </a:r>
          </a:p>
          <a:p>
            <a:r>
              <a:rPr lang="en-US" sz="2000" dirty="0"/>
              <a:t>Run simulation</a:t>
            </a:r>
          </a:p>
          <a:p>
            <a:r>
              <a:rPr lang="en-US" sz="2000" dirty="0"/>
              <a:t>Start </a:t>
            </a:r>
            <a:r>
              <a:rPr lang="en-US" sz="2000" dirty="0" err="1"/>
              <a:t>Mantid</a:t>
            </a:r>
            <a:r>
              <a:rPr lang="en-US" sz="2000" dirty="0"/>
              <a:t> </a:t>
            </a:r>
            <a:endParaRPr lang="en-US" sz="2000" dirty="0" smtClean="0"/>
          </a:p>
          <a:p>
            <a:pPr lvl="1"/>
            <a:r>
              <a:rPr lang="en-US" sz="1600" dirty="0" smtClean="0"/>
              <a:t>Load </a:t>
            </a:r>
            <a:r>
              <a:rPr lang="en-US" sz="1600" dirty="0"/>
              <a:t>data into </a:t>
            </a:r>
            <a:r>
              <a:rPr lang="en-US" sz="1600" dirty="0" err="1" smtClean="0"/>
              <a:t>Mantid</a:t>
            </a:r>
            <a:endParaRPr lang="en-US" sz="1600" dirty="0" smtClean="0"/>
          </a:p>
          <a:p>
            <a:pPr lvl="1"/>
            <a:r>
              <a:rPr lang="en-US" sz="1600" dirty="0" smtClean="0"/>
              <a:t>Play </a:t>
            </a:r>
            <a:r>
              <a:rPr lang="en-US" sz="1600" dirty="0"/>
              <a:t>with </a:t>
            </a:r>
            <a:r>
              <a:rPr lang="en-US" sz="1600" dirty="0" err="1"/>
              <a:t>Mantid</a:t>
            </a:r>
            <a:r>
              <a:rPr lang="en-US" sz="1600" dirty="0"/>
              <a:t> interface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2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5863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II</a:t>
            </a:r>
            <a:r>
              <a:rPr lang="en-US" dirty="0"/>
              <a:t>: </a:t>
            </a:r>
            <a:r>
              <a:rPr lang="en-US" dirty="0" err="1"/>
              <a:t>Mantid</a:t>
            </a:r>
            <a:r>
              <a:rPr lang="en-US" dirty="0"/>
              <a:t>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Use </a:t>
            </a:r>
            <a:r>
              <a:rPr lang="en-US" sz="2000" dirty="0" err="1"/>
              <a:t>templateSasView_Mantid.instr</a:t>
            </a:r>
            <a:r>
              <a:rPr lang="en-US" sz="2000" dirty="0"/>
              <a:t> to make a </a:t>
            </a:r>
            <a:r>
              <a:rPr lang="en-US" sz="2000" dirty="0" err="1" smtClean="0"/>
              <a:t>NeXus</a:t>
            </a:r>
            <a:r>
              <a:rPr lang="en-US" sz="2000" dirty="0" smtClean="0"/>
              <a:t> </a:t>
            </a:r>
            <a:r>
              <a:rPr lang="en-US" sz="2000" dirty="0"/>
              <a:t>file for </a:t>
            </a:r>
            <a:r>
              <a:rPr lang="en-US" sz="2000" dirty="0" err="1"/>
              <a:t>Mantid</a:t>
            </a:r>
            <a:endParaRPr lang="en-US" sz="2000" dirty="0"/>
          </a:p>
          <a:p>
            <a:r>
              <a:rPr lang="en-US" sz="2000" dirty="0"/>
              <a:t>Compile </a:t>
            </a:r>
            <a:r>
              <a:rPr lang="en-US" sz="2000" dirty="0" err="1"/>
              <a:t>McStas</a:t>
            </a:r>
            <a:r>
              <a:rPr lang="en-US" sz="2000" dirty="0"/>
              <a:t> code </a:t>
            </a:r>
            <a:endParaRPr lang="en-US" sz="2000" dirty="0" smtClean="0"/>
          </a:p>
          <a:p>
            <a:r>
              <a:rPr lang="en-US" sz="2000" dirty="0" smtClean="0"/>
              <a:t>Make </a:t>
            </a:r>
            <a:r>
              <a:rPr lang="en-US" sz="2000" dirty="0"/>
              <a:t>IDF file</a:t>
            </a:r>
          </a:p>
          <a:p>
            <a:r>
              <a:rPr lang="en-US" sz="2000" dirty="0"/>
              <a:t>Run simulation</a:t>
            </a:r>
          </a:p>
          <a:p>
            <a:r>
              <a:rPr lang="en-US" sz="2000" dirty="0"/>
              <a:t>Start </a:t>
            </a:r>
            <a:r>
              <a:rPr lang="en-US" sz="2000" dirty="0" err="1" smtClean="0"/>
              <a:t>Mantid</a:t>
            </a:r>
            <a:endParaRPr lang="en-US" sz="2000" dirty="0" smtClean="0"/>
          </a:p>
          <a:p>
            <a:pPr lvl="1"/>
            <a:r>
              <a:rPr lang="en-US" sz="1600" dirty="0" smtClean="0"/>
              <a:t>Load </a:t>
            </a:r>
            <a:r>
              <a:rPr lang="en-US" sz="1600" dirty="0"/>
              <a:t>data into </a:t>
            </a:r>
            <a:r>
              <a:rPr lang="en-US" sz="1600" dirty="0" err="1" smtClean="0"/>
              <a:t>Mantid</a:t>
            </a:r>
            <a:endParaRPr lang="en-US" sz="1600" dirty="0" smtClean="0"/>
          </a:p>
          <a:p>
            <a:pPr lvl="1"/>
            <a:r>
              <a:rPr lang="en-US" sz="1600" dirty="0" smtClean="0"/>
              <a:t>Reduce </a:t>
            </a:r>
            <a:r>
              <a:rPr lang="en-US" sz="1600" dirty="0"/>
              <a:t>event data in </a:t>
            </a:r>
            <a:r>
              <a:rPr lang="en-US" sz="1600" dirty="0" err="1"/>
              <a:t>Mantid</a:t>
            </a:r>
            <a:r>
              <a:rPr lang="en-US" sz="1600" dirty="0"/>
              <a:t> as described in the </a:t>
            </a:r>
            <a:r>
              <a:rPr lang="en-US" sz="1600" dirty="0" err="1"/>
              <a:t>templateSasView_Mantid.instr</a:t>
            </a:r>
            <a:r>
              <a:rPr lang="en-US" sz="1600" dirty="0"/>
              <a:t> file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3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148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III: </a:t>
            </a:r>
            <a:r>
              <a:rPr lang="en-US" sz="2000" dirty="0"/>
              <a:t>Python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Write a python script in </a:t>
            </a:r>
            <a:r>
              <a:rPr lang="en-US" dirty="0" err="1"/>
              <a:t>Mantid</a:t>
            </a:r>
            <a:r>
              <a:rPr lang="en-US" dirty="0"/>
              <a:t> which will load and reduce the data</a:t>
            </a:r>
          </a:p>
          <a:p>
            <a:endParaRPr lang="en-US" dirty="0"/>
          </a:p>
          <a:p>
            <a:r>
              <a:rPr lang="en-US" dirty="0"/>
              <a:t>Use data from </a:t>
            </a:r>
            <a:r>
              <a:rPr lang="en-US" dirty="0" err="1"/>
              <a:t>templateSasView_Mantid.instr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link below about </a:t>
            </a:r>
            <a:r>
              <a:rPr lang="en-US" dirty="0" err="1"/>
              <a:t>Mantid</a:t>
            </a:r>
            <a:r>
              <a:rPr lang="en-US" dirty="0"/>
              <a:t> and </a:t>
            </a:r>
            <a:r>
              <a:rPr lang="en-US" dirty="0" smtClean="0"/>
              <a:t>Python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www.mantidproject.org/Running_Algorithms_With_Python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www.mantidproject.org/Python_In_Mantid</a:t>
            </a:r>
            <a:endParaRPr lang="en-US" dirty="0" smtClean="0"/>
          </a:p>
          <a:p>
            <a:endParaRPr lang="en-US" dirty="0">
              <a:latin typeface="Lucida Grande"/>
              <a:ea typeface="Lucida Grande"/>
              <a:cs typeface="Lucida Grande"/>
              <a:hlinkClick r:id="rId4"/>
            </a:endParaRPr>
          </a:p>
          <a:p>
            <a:endParaRPr lang="en-US" dirty="0">
              <a:latin typeface="Lucida Grande"/>
              <a:ea typeface="Lucida Grande"/>
              <a:cs typeface="Lucida Grande"/>
              <a:hlinkClick r:id="rId4"/>
            </a:endParaRPr>
          </a:p>
          <a:p>
            <a:r>
              <a:rPr lang="en-US" dirty="0"/>
              <a:t>TIP: one can save the “history” of used algorithms operations on an data set into a python file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4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73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III: </a:t>
            </a:r>
            <a:r>
              <a:rPr lang="en-US" sz="2000" dirty="0" err="1" smtClean="0"/>
              <a:t>Mantid</a:t>
            </a:r>
            <a:r>
              <a:rPr lang="en-US" sz="2000" dirty="0" smtClean="0"/>
              <a:t> python Script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pPr/>
              <a:t>5</a:t>
            </a:fld>
            <a:endParaRPr lang="en-GB" noProof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409635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83568" y="5877272"/>
            <a:ext cx="2213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Use as template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Modify as needed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26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IV: </a:t>
            </a:r>
            <a:r>
              <a:rPr lang="en-US" sz="2000" dirty="0" err="1"/>
              <a:t>Single_crystal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115BC-487E-4422-894C-CB7CD3E79223}" type="slidenum">
              <a:rPr lang="en-GB" noProof="0" smtClean="0"/>
              <a:t>6</a:t>
            </a:fld>
            <a:endParaRPr lang="en-GB" noProof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63079" y="1440781"/>
            <a:ext cx="8961121" cy="980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Use exercise “</a:t>
            </a:r>
            <a:r>
              <a:rPr lang="en-US" sz="2400" dirty="0" err="1" smtClean="0"/>
              <a:t>Single_crystal</a:t>
            </a:r>
            <a:r>
              <a:rPr lang="en-US" sz="2400" dirty="0" smtClean="0"/>
              <a:t>” to transform instrument file to be read from </a:t>
            </a:r>
            <a:r>
              <a:rPr lang="en-US" sz="2400" dirty="0" err="1" smtClean="0"/>
              <a:t>Mantid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6" name="Picture 5" descr="manti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79" y="2493336"/>
            <a:ext cx="4672566" cy="3960000"/>
          </a:xfrm>
          <a:prstGeom prst="rect">
            <a:avLst/>
          </a:prstGeom>
        </p:spPr>
      </p:pic>
      <p:pic>
        <p:nvPicPr>
          <p:cNvPr id="7" name="Picture 6" descr="mcsta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037" y="3382163"/>
            <a:ext cx="4153779" cy="333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5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B44B2280-2390-4D03-8D38-6C24B0BAA245}" vid="{0B7C071A-F5F7-47CF-A93A-F42DBF6073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Chess Core Powerpoint</Template>
  <TotalTime>90</TotalTime>
  <Words>174</Words>
  <Application>Microsoft Macintosh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Lucida Grande</vt:lpstr>
      <vt:lpstr>Arial</vt:lpstr>
      <vt:lpstr>Office Theme</vt:lpstr>
      <vt:lpstr>Mantid – McStas  Exercise</vt:lpstr>
      <vt:lpstr>Exercise I: From McStas to Mantid</vt:lpstr>
      <vt:lpstr>Exercise II: Mantid Algorithms</vt:lpstr>
      <vt:lpstr>Exercise III: Python Script</vt:lpstr>
      <vt:lpstr>Exercise III: Mantid python Script</vt:lpstr>
      <vt:lpstr>Exercise IV: Single_crystal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Mantid – McStas  Exercise</dc:title>
  <dc:creator>Microsoft Office User</dc:creator>
  <cp:lastModifiedBy>Microsoft Office User</cp:lastModifiedBy>
  <cp:revision>10</cp:revision>
  <dcterms:created xsi:type="dcterms:W3CDTF">2017-04-28T06:49:39Z</dcterms:created>
  <dcterms:modified xsi:type="dcterms:W3CDTF">2017-04-28T11:06:16Z</dcterms:modified>
</cp:coreProperties>
</file>