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71100" cy="75565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21"/>
  </p:normalViewPr>
  <p:slideViewPr>
    <p:cSldViewPr snapToGrid="0" snapToObjects="1">
      <p:cViewPr varScale="1">
        <p:scale>
          <a:sx n="81" d="100"/>
          <a:sy n="81" d="100"/>
        </p:scale>
        <p:origin x="22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3280" y="4057200"/>
            <a:ext cx="90630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147280" y="405720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3280" y="405720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2288520" y="1767960"/>
            <a:ext cx="5491800" cy="4381920"/>
          </a:xfrm>
          <a:prstGeom prst="rect">
            <a:avLst/>
          </a:prstGeom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2"/>
          <a:stretch/>
        </p:blipFill>
        <p:spPr>
          <a:xfrm>
            <a:off x="2288520" y="1767960"/>
            <a:ext cx="5491800" cy="438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6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6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503280" y="301320"/>
            <a:ext cx="9063000" cy="584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3280" y="405720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6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600" cy="4381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147280" y="405720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3280" y="4057200"/>
            <a:ext cx="9063000" cy="20901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t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sted-image.tiff"/>
          <p:cNvPicPr/>
          <p:nvPr/>
        </p:nvPicPr>
        <p:blipFill>
          <a:blip r:embed="rId14"/>
          <a:stretch/>
        </p:blipFill>
        <p:spPr>
          <a:xfrm>
            <a:off x="8029440" y="0"/>
            <a:ext cx="2038320" cy="7555680"/>
          </a:xfrm>
          <a:prstGeom prst="rect">
            <a:avLst/>
          </a:prstGeom>
          <a:ln w="12600">
            <a:noFill/>
          </a:ln>
        </p:spPr>
      </p:pic>
      <p:sp>
        <p:nvSpPr>
          <p:cNvPr id="11" name="Line 1"/>
          <p:cNvSpPr/>
          <p:nvPr/>
        </p:nvSpPr>
        <p:spPr>
          <a:xfrm>
            <a:off x="186120" y="1127520"/>
            <a:ext cx="8870040" cy="360"/>
          </a:xfrm>
          <a:prstGeom prst="line">
            <a:avLst/>
          </a:prstGeom>
          <a:ln w="54720">
            <a:solidFill>
              <a:srgbClr val="2A85D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375480" y="7250040"/>
            <a:ext cx="3664440" cy="271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ISIS STFC McStas school April 2017 – E. B. Knudsen, P Willendrup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8540640" y="6909480"/>
            <a:ext cx="1472040" cy="61488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image5.png"/>
          <p:cNvPicPr/>
          <p:nvPr/>
        </p:nvPicPr>
        <p:blipFill>
          <a:blip r:embed="rId15"/>
          <a:stretch/>
        </p:blipFill>
        <p:spPr>
          <a:xfrm>
            <a:off x="8678520" y="7004520"/>
            <a:ext cx="305280" cy="450000"/>
          </a:xfrm>
          <a:prstGeom prst="rect">
            <a:avLst/>
          </a:prstGeom>
          <a:ln w="12600">
            <a:noFill/>
          </a:ln>
        </p:spPr>
      </p:pic>
      <p:pic>
        <p:nvPicPr>
          <p:cNvPr id="5" name="pasted-image.tiff"/>
          <p:cNvPicPr/>
          <p:nvPr/>
        </p:nvPicPr>
        <p:blipFill>
          <a:blip r:embed="rId16"/>
          <a:stretch/>
        </p:blipFill>
        <p:spPr>
          <a:xfrm>
            <a:off x="9038520" y="7004520"/>
            <a:ext cx="836640" cy="450000"/>
          </a:xfrm>
          <a:prstGeom prst="rect">
            <a:avLst/>
          </a:prstGeom>
          <a:ln w="12600">
            <a:noFill/>
          </a:ln>
        </p:spPr>
      </p:pic>
      <p:sp>
        <p:nvSpPr>
          <p:cNvPr id="6" name="CustomShape 4"/>
          <p:cNvSpPr/>
          <p:nvPr/>
        </p:nvSpPr>
        <p:spPr>
          <a:xfrm>
            <a:off x="6927840" y="67680"/>
            <a:ext cx="3102120" cy="945000"/>
          </a:xfrm>
          <a:prstGeom prst="rect">
            <a:avLst/>
          </a:prstGeom>
          <a:solidFill>
            <a:srgbClr val="FFFFFF"/>
          </a:solidFill>
          <a:ln w="25560">
            <a:solidFill>
              <a:srgbClr val="2A85D1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asted-image.tiff"/>
          <p:cNvPicPr/>
          <p:nvPr/>
        </p:nvPicPr>
        <p:blipFill>
          <a:blip r:embed="rId17"/>
          <a:stretch/>
        </p:blipFill>
        <p:spPr>
          <a:xfrm>
            <a:off x="6958440" y="92520"/>
            <a:ext cx="3040920" cy="895680"/>
          </a:xfrm>
          <a:prstGeom prst="rect">
            <a:avLst/>
          </a:prstGeom>
          <a:ln w="12600">
            <a:noFill/>
          </a:ln>
        </p:spPr>
      </p:pic>
      <p:sp>
        <p:nvSpPr>
          <p:cNvPr id="8" name="PlaceHolder 5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Write your own component</a:t>
            </a:r>
          </a:p>
        </p:txBody>
      </p:sp>
      <p:sp>
        <p:nvSpPr>
          <p:cNvPr id="90" name="CustomShape 3"/>
          <p:cNvSpPr/>
          <p:nvPr/>
        </p:nvSpPr>
        <p:spPr>
          <a:xfrm>
            <a:off x="503280" y="1767960"/>
            <a:ext cx="7500689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will now show how to write a component from (</a:t>
            </a:r>
            <a:r>
              <a:rPr lang="en-GB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almost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scratch, modelling a mirror with reflectivity &lt; 1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71304" y="5913912"/>
            <a:ext cx="2398816" cy="1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245070" y="5219204"/>
            <a:ext cx="1579419" cy="14131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77049" y="5308270"/>
            <a:ext cx="130629" cy="166254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5136078" y="3762171"/>
            <a:ext cx="130629" cy="166254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88115" y="5777345"/>
            <a:ext cx="261257" cy="296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08779" y="5989121"/>
            <a:ext cx="2398816" cy="1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61179" y="5834299"/>
            <a:ext cx="2398816" cy="1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47186" y="4697738"/>
            <a:ext cx="152400" cy="74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958579" y="4736717"/>
            <a:ext cx="152400" cy="74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397335" y="5954426"/>
            <a:ext cx="6959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26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DejaVu Sans</vt:lpstr>
      <vt:lpstr>Symbol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Workshop</dc:title>
  <dc:subject/>
  <dc:creator/>
  <dc:description/>
  <cp:lastModifiedBy>Erik Bergbäck Knudsen</cp:lastModifiedBy>
  <cp:revision>9</cp:revision>
  <dcterms:modified xsi:type="dcterms:W3CDTF">2017-04-25T21:06:56Z</dcterms:modified>
  <dc:language>en-GB</dc:language>
</cp:coreProperties>
</file>